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61" r:id="rId2"/>
  </p:sldMasterIdLst>
  <p:handoutMasterIdLst>
    <p:handoutMasterId r:id="rId22"/>
  </p:handoutMasterIdLst>
  <p:sldIdLst>
    <p:sldId id="256" r:id="rId3"/>
    <p:sldId id="282" r:id="rId4"/>
    <p:sldId id="257" r:id="rId5"/>
    <p:sldId id="264" r:id="rId6"/>
    <p:sldId id="275" r:id="rId7"/>
    <p:sldId id="274" r:id="rId8"/>
    <p:sldId id="263" r:id="rId9"/>
    <p:sldId id="265" r:id="rId10"/>
    <p:sldId id="271" r:id="rId11"/>
    <p:sldId id="273" r:id="rId12"/>
    <p:sldId id="278" r:id="rId13"/>
    <p:sldId id="279" r:id="rId14"/>
    <p:sldId id="280" r:id="rId15"/>
    <p:sldId id="276" r:id="rId16"/>
    <p:sldId id="267" r:id="rId17"/>
    <p:sldId id="281" r:id="rId18"/>
    <p:sldId id="270" r:id="rId19"/>
    <p:sldId id="277" r:id="rId20"/>
    <p:sldId id="269" r:id="rId2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9900"/>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324" autoAdjust="0"/>
    <p:restoredTop sz="94660"/>
  </p:normalViewPr>
  <p:slideViewPr>
    <p:cSldViewPr>
      <p:cViewPr>
        <p:scale>
          <a:sx n="100" d="100"/>
          <a:sy n="100" d="100"/>
        </p:scale>
        <p:origin x="-126" y="4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878"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74C62A-6043-455B-8012-E0B661145329}" type="datetimeFigureOut">
              <a:rPr lang="it-IT" smtClean="0"/>
              <a:pPr/>
              <a:t>30/08/2014</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4EB8F5-7FEF-40E1-9DC6-A11266B37E61}" type="slidenum">
              <a:rPr lang="it-IT" smtClean="0"/>
              <a:pPr/>
              <a:t>‹#›</a:t>
            </a:fld>
            <a:endParaRPr 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pPr>
              <a:defRPr/>
            </a:pPr>
            <a:endParaRPr lang="it-IT" altLang="en-US"/>
          </a:p>
        </p:txBody>
      </p:sp>
      <p:sp>
        <p:nvSpPr>
          <p:cNvPr id="20" name="Footer Placeholder 19"/>
          <p:cNvSpPr>
            <a:spLocks noGrp="1"/>
          </p:cNvSpPr>
          <p:nvPr>
            <p:ph type="ftr" sz="quarter" idx="11"/>
          </p:nvPr>
        </p:nvSpPr>
        <p:spPr/>
        <p:txBody>
          <a:bodyPr/>
          <a:lstStyle>
            <a:extLst/>
          </a:lstStyle>
          <a:p>
            <a:pPr>
              <a:defRPr/>
            </a:pPr>
            <a:endParaRPr lang="it-IT" altLang="en-US"/>
          </a:p>
        </p:txBody>
      </p:sp>
      <p:sp>
        <p:nvSpPr>
          <p:cNvPr id="10" name="Slide Number Placeholder 9"/>
          <p:cNvSpPr>
            <a:spLocks noGrp="1"/>
          </p:cNvSpPr>
          <p:nvPr>
            <p:ph type="sldNum" sz="quarter" idx="12"/>
          </p:nvPr>
        </p:nvSpPr>
        <p:spPr/>
        <p:txBody>
          <a:bodyPr/>
          <a:lstStyle>
            <a:extLst/>
          </a:lstStyle>
          <a:p>
            <a:pPr>
              <a:defRPr/>
            </a:pPr>
            <a:fld id="{D77E1B24-7E54-40B9-A6C7-A16B0782A8E7}" type="slidenum">
              <a:rPr lang="it-IT" altLang="en-US" smtClean="0"/>
              <a:pPr>
                <a:defRPr/>
              </a:pPr>
              <a:t>‹#›</a:t>
            </a:fld>
            <a:endParaRPr lang="it-IT" alt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it-IT" altLang="en-US"/>
          </a:p>
        </p:txBody>
      </p:sp>
      <p:sp>
        <p:nvSpPr>
          <p:cNvPr id="5" name="Footer Placeholder 4"/>
          <p:cNvSpPr>
            <a:spLocks noGrp="1"/>
          </p:cNvSpPr>
          <p:nvPr>
            <p:ph type="ftr" sz="quarter" idx="11"/>
          </p:nvPr>
        </p:nvSpPr>
        <p:spPr/>
        <p:txBody>
          <a:bodyPr/>
          <a:lstStyle>
            <a:extLst/>
          </a:lstStyle>
          <a:p>
            <a:pPr>
              <a:defRPr/>
            </a:pPr>
            <a:endParaRPr lang="it-IT" altLang="en-US"/>
          </a:p>
        </p:txBody>
      </p:sp>
      <p:sp>
        <p:nvSpPr>
          <p:cNvPr id="6" name="Slide Number Placeholder 5"/>
          <p:cNvSpPr>
            <a:spLocks noGrp="1"/>
          </p:cNvSpPr>
          <p:nvPr>
            <p:ph type="sldNum" sz="quarter" idx="12"/>
          </p:nvPr>
        </p:nvSpPr>
        <p:spPr/>
        <p:txBody>
          <a:bodyPr/>
          <a:lstStyle>
            <a:extLst/>
          </a:lstStyle>
          <a:p>
            <a:pPr>
              <a:defRPr/>
            </a:pPr>
            <a:fld id="{A750373B-5D2C-4D85-8148-4193B13BE2BF}" type="slidenum">
              <a:rPr lang="it-IT" altLang="en-US" smtClean="0"/>
              <a:pPr>
                <a:defRPr/>
              </a:pPr>
              <a:t>‹#›</a:t>
            </a:fld>
            <a:endParaRPr lang="it-IT"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it-IT" altLang="en-US"/>
          </a:p>
        </p:txBody>
      </p:sp>
      <p:sp>
        <p:nvSpPr>
          <p:cNvPr id="5" name="Footer Placeholder 4"/>
          <p:cNvSpPr>
            <a:spLocks noGrp="1"/>
          </p:cNvSpPr>
          <p:nvPr>
            <p:ph type="ftr" sz="quarter" idx="11"/>
          </p:nvPr>
        </p:nvSpPr>
        <p:spPr/>
        <p:txBody>
          <a:bodyPr/>
          <a:lstStyle>
            <a:extLst/>
          </a:lstStyle>
          <a:p>
            <a:pPr>
              <a:defRPr/>
            </a:pPr>
            <a:endParaRPr lang="it-IT" altLang="en-US"/>
          </a:p>
        </p:txBody>
      </p:sp>
      <p:sp>
        <p:nvSpPr>
          <p:cNvPr id="6" name="Slide Number Placeholder 5"/>
          <p:cNvSpPr>
            <a:spLocks noGrp="1"/>
          </p:cNvSpPr>
          <p:nvPr>
            <p:ph type="sldNum" sz="quarter" idx="12"/>
          </p:nvPr>
        </p:nvSpPr>
        <p:spPr/>
        <p:txBody>
          <a:bodyPr/>
          <a:lstStyle>
            <a:extLst/>
          </a:lstStyle>
          <a:p>
            <a:pPr>
              <a:defRPr/>
            </a:pPr>
            <a:fld id="{81455440-2277-487E-B309-B63D0806FA22}" type="slidenum">
              <a:rPr lang="it-IT" altLang="en-US" smtClean="0"/>
              <a:pPr>
                <a:defRPr/>
              </a:pPr>
              <a:t>‹#›</a:t>
            </a:fld>
            <a:endParaRPr lang="it-IT" alt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it-IT" altLang="en-US"/>
          </a:p>
        </p:txBody>
      </p:sp>
      <p:sp>
        <p:nvSpPr>
          <p:cNvPr id="6" name="Footer Placeholder 5"/>
          <p:cNvSpPr>
            <a:spLocks noGrp="1"/>
          </p:cNvSpPr>
          <p:nvPr>
            <p:ph type="ftr" sz="quarter" idx="11"/>
          </p:nvPr>
        </p:nvSpPr>
        <p:spPr/>
        <p:txBody>
          <a:bodyPr/>
          <a:lstStyle>
            <a:extLst/>
          </a:lstStyle>
          <a:p>
            <a:pPr>
              <a:defRPr/>
            </a:pPr>
            <a:endParaRPr lang="it-IT" altLang="en-US"/>
          </a:p>
        </p:txBody>
      </p:sp>
      <p:sp>
        <p:nvSpPr>
          <p:cNvPr id="7" name="Slide Number Placeholder 6"/>
          <p:cNvSpPr>
            <a:spLocks noGrp="1"/>
          </p:cNvSpPr>
          <p:nvPr>
            <p:ph type="sldNum" sz="quarter" idx="12"/>
          </p:nvPr>
        </p:nvSpPr>
        <p:spPr/>
        <p:txBody>
          <a:bodyPr/>
          <a:lstStyle>
            <a:extLst/>
          </a:lstStyle>
          <a:p>
            <a:pPr>
              <a:defRPr/>
            </a:pPr>
            <a:fld id="{BD74A30B-9E54-4985-8136-C4B90F5F9DAB}" type="slidenum">
              <a:rPr lang="it-IT" altLang="en-US" smtClean="0"/>
              <a:pPr>
                <a:defRPr/>
              </a:pPr>
              <a:t>‹#›</a:t>
            </a:fld>
            <a:endParaRPr lang="it-IT"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it-IT" altLang="en-US"/>
          </a:p>
        </p:txBody>
      </p:sp>
      <p:sp>
        <p:nvSpPr>
          <p:cNvPr id="8" name="Footer Placeholder 7"/>
          <p:cNvSpPr>
            <a:spLocks noGrp="1"/>
          </p:cNvSpPr>
          <p:nvPr>
            <p:ph type="ftr" sz="quarter" idx="11"/>
          </p:nvPr>
        </p:nvSpPr>
        <p:spPr/>
        <p:txBody>
          <a:bodyPr/>
          <a:lstStyle>
            <a:extLst/>
          </a:lstStyle>
          <a:p>
            <a:pPr>
              <a:defRPr/>
            </a:pPr>
            <a:endParaRPr lang="it-IT" altLang="en-US"/>
          </a:p>
        </p:txBody>
      </p:sp>
      <p:sp>
        <p:nvSpPr>
          <p:cNvPr id="9" name="Slide Number Placeholder 8"/>
          <p:cNvSpPr>
            <a:spLocks noGrp="1"/>
          </p:cNvSpPr>
          <p:nvPr>
            <p:ph type="sldNum" sz="quarter" idx="12"/>
          </p:nvPr>
        </p:nvSpPr>
        <p:spPr/>
        <p:txBody>
          <a:bodyPr/>
          <a:lstStyle>
            <a:extLst/>
          </a:lstStyle>
          <a:p>
            <a:pPr>
              <a:defRPr/>
            </a:pPr>
            <a:fld id="{5241F87D-B0AB-4B3C-B089-8D3FAE6E6F93}" type="slidenum">
              <a:rPr lang="it-IT" altLang="en-US" smtClean="0"/>
              <a:pPr>
                <a:defRPr/>
              </a:pPr>
              <a:t>‹#›</a:t>
            </a:fld>
            <a:endParaRPr lang="it-IT"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endParaRPr lang="it-IT" altLang="en-US"/>
          </a:p>
        </p:txBody>
      </p:sp>
      <p:sp>
        <p:nvSpPr>
          <p:cNvPr id="4" name="Footer Placeholder 3"/>
          <p:cNvSpPr>
            <a:spLocks noGrp="1"/>
          </p:cNvSpPr>
          <p:nvPr>
            <p:ph type="ftr" sz="quarter" idx="11"/>
          </p:nvPr>
        </p:nvSpPr>
        <p:spPr/>
        <p:txBody>
          <a:bodyPr/>
          <a:lstStyle>
            <a:extLst/>
          </a:lstStyle>
          <a:p>
            <a:pPr>
              <a:defRPr/>
            </a:pPr>
            <a:endParaRPr lang="it-IT" altLang="en-US"/>
          </a:p>
        </p:txBody>
      </p:sp>
      <p:sp>
        <p:nvSpPr>
          <p:cNvPr id="5" name="Slide Number Placeholder 4"/>
          <p:cNvSpPr>
            <a:spLocks noGrp="1"/>
          </p:cNvSpPr>
          <p:nvPr>
            <p:ph type="sldNum" sz="quarter" idx="12"/>
          </p:nvPr>
        </p:nvSpPr>
        <p:spPr/>
        <p:txBody>
          <a:bodyPr/>
          <a:lstStyle>
            <a:extLst/>
          </a:lstStyle>
          <a:p>
            <a:pPr>
              <a:defRPr/>
            </a:pPr>
            <a:fld id="{38BE7567-42C9-4B08-884E-5F3955D9FCCC}" type="slidenum">
              <a:rPr lang="it-IT" altLang="en-US" smtClean="0"/>
              <a:pPr>
                <a:defRPr/>
              </a:pPr>
              <a:t>‹#›</a:t>
            </a:fld>
            <a:endParaRPr lang="it-IT"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a:defRPr/>
            </a:pPr>
            <a:endParaRPr lang="it-IT" altLang="en-US"/>
          </a:p>
        </p:txBody>
      </p:sp>
      <p:sp>
        <p:nvSpPr>
          <p:cNvPr id="3" name="Footer Placeholder 2"/>
          <p:cNvSpPr>
            <a:spLocks noGrp="1"/>
          </p:cNvSpPr>
          <p:nvPr>
            <p:ph type="ftr" sz="quarter" idx="11"/>
          </p:nvPr>
        </p:nvSpPr>
        <p:spPr/>
        <p:txBody>
          <a:bodyPr/>
          <a:lstStyle>
            <a:extLst/>
          </a:lstStyle>
          <a:p>
            <a:pPr>
              <a:defRPr/>
            </a:pPr>
            <a:endParaRPr lang="it-IT" altLang="en-US"/>
          </a:p>
        </p:txBody>
      </p:sp>
      <p:sp>
        <p:nvSpPr>
          <p:cNvPr id="4" name="Slide Number Placeholder 3"/>
          <p:cNvSpPr>
            <a:spLocks noGrp="1"/>
          </p:cNvSpPr>
          <p:nvPr>
            <p:ph type="sldNum" sz="quarter" idx="12"/>
          </p:nvPr>
        </p:nvSpPr>
        <p:spPr/>
        <p:txBody>
          <a:bodyPr/>
          <a:lstStyle>
            <a:extLst/>
          </a:lstStyle>
          <a:p>
            <a:pPr>
              <a:defRPr/>
            </a:pPr>
            <a:fld id="{E0D76465-1321-49F4-A4B7-2325E5B37CE0}" type="slidenum">
              <a:rPr lang="it-IT" altLang="en-US" smtClean="0"/>
              <a:pPr>
                <a:defRPr/>
              </a:pPr>
              <a:t>‹#›</a:t>
            </a:fld>
            <a:endParaRPr lang="it-IT" alt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it-IT" altLang="en-US"/>
          </a:p>
        </p:txBody>
      </p:sp>
      <p:sp>
        <p:nvSpPr>
          <p:cNvPr id="6" name="Footer Placeholder 5"/>
          <p:cNvSpPr>
            <a:spLocks noGrp="1"/>
          </p:cNvSpPr>
          <p:nvPr>
            <p:ph type="ftr" sz="quarter" idx="11"/>
          </p:nvPr>
        </p:nvSpPr>
        <p:spPr/>
        <p:txBody>
          <a:bodyPr/>
          <a:lstStyle>
            <a:extLst/>
          </a:lstStyle>
          <a:p>
            <a:pPr>
              <a:defRPr/>
            </a:pPr>
            <a:endParaRPr lang="it-IT" altLang="en-US"/>
          </a:p>
        </p:txBody>
      </p:sp>
      <p:sp>
        <p:nvSpPr>
          <p:cNvPr id="7" name="Slide Number Placeholder 6"/>
          <p:cNvSpPr>
            <a:spLocks noGrp="1"/>
          </p:cNvSpPr>
          <p:nvPr>
            <p:ph type="sldNum" sz="quarter" idx="12"/>
          </p:nvPr>
        </p:nvSpPr>
        <p:spPr/>
        <p:txBody>
          <a:bodyPr/>
          <a:lstStyle>
            <a:extLst/>
          </a:lstStyle>
          <a:p>
            <a:pPr>
              <a:defRPr/>
            </a:pPr>
            <a:fld id="{389AFD6B-7D08-43EC-BDF6-743094202E2B}" type="slidenum">
              <a:rPr lang="it-IT" altLang="en-US" smtClean="0"/>
              <a:pPr>
                <a:defRPr/>
              </a:pPr>
              <a:t>‹#›</a:t>
            </a:fld>
            <a:endParaRPr lang="it-IT"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pPr>
              <a:defRPr/>
            </a:pPr>
            <a:endParaRPr lang="it-IT" altLang="en-US"/>
          </a:p>
        </p:txBody>
      </p:sp>
      <p:sp>
        <p:nvSpPr>
          <p:cNvPr id="6" name="Footer Placeholder 5"/>
          <p:cNvSpPr>
            <a:spLocks noGrp="1"/>
          </p:cNvSpPr>
          <p:nvPr>
            <p:ph type="ftr" sz="quarter" idx="11"/>
          </p:nvPr>
        </p:nvSpPr>
        <p:spPr/>
        <p:txBody>
          <a:bodyPr/>
          <a:lstStyle>
            <a:extLst/>
          </a:lstStyle>
          <a:p>
            <a:pPr>
              <a:defRPr/>
            </a:pPr>
            <a:endParaRPr lang="it-IT" altLang="en-US"/>
          </a:p>
        </p:txBody>
      </p:sp>
      <p:sp>
        <p:nvSpPr>
          <p:cNvPr id="7" name="Slide Number Placeholder 6"/>
          <p:cNvSpPr>
            <a:spLocks noGrp="1"/>
          </p:cNvSpPr>
          <p:nvPr>
            <p:ph type="sldNum" sz="quarter" idx="12"/>
          </p:nvPr>
        </p:nvSpPr>
        <p:spPr/>
        <p:txBody>
          <a:bodyPr/>
          <a:lstStyle>
            <a:extLst/>
          </a:lstStyle>
          <a:p>
            <a:pPr>
              <a:defRPr/>
            </a:pPr>
            <a:fld id="{747CD716-CCC3-4D48-9157-8DFA4AB85338}" type="slidenum">
              <a:rPr lang="it-IT" altLang="en-US" smtClean="0"/>
              <a:pPr>
                <a:defRPr/>
              </a:pPr>
              <a:t>‹#›</a:t>
            </a:fld>
            <a:endParaRPr lang="it-IT" alt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it-IT" altLang="en-US"/>
          </a:p>
        </p:txBody>
      </p:sp>
      <p:sp>
        <p:nvSpPr>
          <p:cNvPr id="5" name="Footer Placeholder 4"/>
          <p:cNvSpPr>
            <a:spLocks noGrp="1"/>
          </p:cNvSpPr>
          <p:nvPr>
            <p:ph type="ftr" sz="quarter" idx="11"/>
          </p:nvPr>
        </p:nvSpPr>
        <p:spPr/>
        <p:txBody>
          <a:bodyPr/>
          <a:lstStyle>
            <a:extLst/>
          </a:lstStyle>
          <a:p>
            <a:pPr>
              <a:defRPr/>
            </a:pPr>
            <a:endParaRPr lang="it-IT" altLang="en-US"/>
          </a:p>
        </p:txBody>
      </p:sp>
      <p:sp>
        <p:nvSpPr>
          <p:cNvPr id="6" name="Slide Number Placeholder 5"/>
          <p:cNvSpPr>
            <a:spLocks noGrp="1"/>
          </p:cNvSpPr>
          <p:nvPr>
            <p:ph type="sldNum" sz="quarter" idx="12"/>
          </p:nvPr>
        </p:nvSpPr>
        <p:spPr/>
        <p:txBody>
          <a:bodyPr/>
          <a:lstStyle>
            <a:extLst/>
          </a:lstStyle>
          <a:p>
            <a:pPr>
              <a:defRPr/>
            </a:pPr>
            <a:fld id="{A5E64F7D-CB50-4F47-9033-8DA5275E0012}" type="slidenum">
              <a:rPr lang="it-IT" altLang="en-US" smtClean="0"/>
              <a:pPr>
                <a:defRPr/>
              </a:pPr>
              <a:t>‹#›</a:t>
            </a:fld>
            <a:endParaRPr lang="it-IT"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it-IT" altLang="en-US"/>
          </a:p>
        </p:txBody>
      </p:sp>
      <p:sp>
        <p:nvSpPr>
          <p:cNvPr id="5" name="Footer Placeholder 4"/>
          <p:cNvSpPr>
            <a:spLocks noGrp="1"/>
          </p:cNvSpPr>
          <p:nvPr>
            <p:ph type="ftr" sz="quarter" idx="11"/>
          </p:nvPr>
        </p:nvSpPr>
        <p:spPr/>
        <p:txBody>
          <a:bodyPr/>
          <a:lstStyle>
            <a:extLst/>
          </a:lstStyle>
          <a:p>
            <a:pPr>
              <a:defRPr/>
            </a:pPr>
            <a:endParaRPr lang="it-IT" altLang="en-US"/>
          </a:p>
        </p:txBody>
      </p:sp>
      <p:sp>
        <p:nvSpPr>
          <p:cNvPr id="6" name="Slide Number Placeholder 5"/>
          <p:cNvSpPr>
            <a:spLocks noGrp="1"/>
          </p:cNvSpPr>
          <p:nvPr>
            <p:ph type="sldNum" sz="quarter" idx="12"/>
          </p:nvPr>
        </p:nvSpPr>
        <p:spPr/>
        <p:txBody>
          <a:bodyPr/>
          <a:lstStyle>
            <a:extLst/>
          </a:lstStyle>
          <a:p>
            <a:pPr>
              <a:defRPr/>
            </a:pPr>
            <a:fld id="{28C9B3A1-5247-4038-A04F-A6E87C871A20}" type="slidenum">
              <a:rPr lang="it-IT" altLang="en-US" smtClean="0"/>
              <a:pPr>
                <a:defRPr/>
              </a:pPr>
              <a:t>‹#›</a:t>
            </a:fld>
            <a:endParaRPr lang="it-IT"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it-IT"/>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half" idx="3"/>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8" name="Rectangle 6"/>
          <p:cNvSpPr>
            <a:spLocks noGrp="1" noChangeArrowheads="1"/>
          </p:cNvSpPr>
          <p:nvPr>
            <p:ph type="sldNum" sz="quarter" idx="12"/>
          </p:nvPr>
        </p:nvSpPr>
        <p:spPr>
          <a:ln/>
        </p:spPr>
        <p:txBody>
          <a:bodyPr/>
          <a:lstStyle>
            <a:lvl1pPr>
              <a:defRPr/>
            </a:lvl1pPr>
          </a:lstStyle>
          <a:p>
            <a:pPr>
              <a:defRPr/>
            </a:pPr>
            <a:fld id="{B7765003-1717-450E-8E40-4B945F79893B}" type="slidenum">
              <a:rPr lang="it-IT" altLang="en-US"/>
              <a:pPr>
                <a:defRPr/>
              </a:pPr>
              <a:t>‹#›</a:t>
            </a:fld>
            <a:endParaRPr lang="it-IT"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it-IT"/>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9" name="Rectangle 6"/>
          <p:cNvSpPr>
            <a:spLocks noGrp="1" noChangeArrowheads="1"/>
          </p:cNvSpPr>
          <p:nvPr>
            <p:ph type="sldNum" sz="quarter" idx="12"/>
          </p:nvPr>
        </p:nvSpPr>
        <p:spPr>
          <a:ln/>
        </p:spPr>
        <p:txBody>
          <a:bodyPr/>
          <a:lstStyle>
            <a:lvl1pPr>
              <a:defRPr/>
            </a:lvl1pPr>
          </a:lstStyle>
          <a:p>
            <a:pPr>
              <a:defRPr/>
            </a:pPr>
            <a:fld id="{FBB415B3-B6FE-47FC-96AE-815B64D064CC}" type="slidenum">
              <a:rPr lang="it-IT" altLang="en-US"/>
              <a:pPr>
                <a:defRPr/>
              </a:pPr>
              <a:t>‹#›</a:t>
            </a:fld>
            <a:endParaRPr lang="it-IT"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C6B1DD-A98B-46A5-B11C-0421980AE16A}" type="datetimeFigureOut">
              <a:rPr lang="it-IT" smtClean="0"/>
              <a:pPr/>
              <a:t>30/08/2014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2A46F33-F86E-4D6A-8265-904BB0E53977}"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B1DD-A98B-46A5-B11C-0421980AE16A}" type="datetimeFigureOut">
              <a:rPr lang="it-IT" smtClean="0"/>
              <a:pPr/>
              <a:t>30/08/2014</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46F33-F86E-4D6A-8265-904BB0E53977}"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CC6B1DD-A98B-46A5-B11C-0421980AE16A}" type="datetimeFigureOut">
              <a:rPr lang="it-IT" smtClean="0"/>
              <a:pPr/>
              <a:t>30/08/2014</a:t>
            </a:fld>
            <a:endParaRPr lang="it-IT"/>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it-IT"/>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A46F33-F86E-4D6A-8265-904BB0E53977}" type="slidenum">
              <a:rPr lang="it-IT" smtClean="0"/>
              <a:pPr/>
              <a:t>‹#›</a:t>
            </a:fld>
            <a:endParaRPr lang="it-IT"/>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wmf"/><Relationship Id="rId1" Type="http://schemas.openxmlformats.org/officeDocument/2006/relationships/slideLayout" Target="../slideLayouts/slideLayout13.xml"/><Relationship Id="rId6" Type="http://schemas.openxmlformats.org/officeDocument/2006/relationships/image" Target="../media/image41.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it-IT"/>
          </a:p>
        </p:txBody>
      </p:sp>
      <p:sp>
        <p:nvSpPr>
          <p:cNvPr id="2051" name="Rectangle 3"/>
          <p:cNvSpPr>
            <a:spLocks noGrp="1" noChangeArrowheads="1"/>
          </p:cNvSpPr>
          <p:nvPr>
            <p:ph type="subTitle" idx="1"/>
          </p:nvPr>
        </p:nvSpPr>
        <p:spPr/>
        <p:txBody>
          <a:bodyPr>
            <a:normAutofit lnSpcReduction="10000"/>
          </a:bodyPr>
          <a:lstStyle/>
          <a:p>
            <a:pPr algn="r" eaLnBrk="1" hangingPunct="1"/>
            <a:endParaRPr lang="it-IT" sz="5400" dirty="0" smtClean="0">
              <a:solidFill>
                <a:schemeClr val="folHlink"/>
              </a:solidFill>
              <a:latin typeface="Century Schoolbook" pitchFamily="18" charset="0"/>
            </a:endParaRPr>
          </a:p>
          <a:p>
            <a:pPr algn="r" eaLnBrk="1" hangingPunct="1"/>
            <a:r>
              <a:rPr lang="it-IT" sz="5400" dirty="0" smtClean="0">
                <a:solidFill>
                  <a:schemeClr val="folHlink"/>
                </a:solidFill>
                <a:latin typeface="Century Schoolbook" pitchFamily="18" charset="0"/>
              </a:rPr>
              <a:t>2015</a:t>
            </a:r>
          </a:p>
          <a:p>
            <a:pPr algn="r" eaLnBrk="1" hangingPunct="1"/>
            <a:endParaRPr lang="en-GB" sz="2800" dirty="0" smtClean="0">
              <a:solidFill>
                <a:schemeClr val="folHlink"/>
              </a:solidFill>
              <a:latin typeface="Century Schoolbook" pitchFamily="18" charset="0"/>
            </a:endParaRPr>
          </a:p>
        </p:txBody>
      </p:sp>
      <p:pic>
        <p:nvPicPr>
          <p:cNvPr id="3075" name="Picture 6" descr="logo_rgb"/>
          <p:cNvPicPr>
            <a:picLocks noChangeAspect="1" noChangeArrowheads="1"/>
          </p:cNvPicPr>
          <p:nvPr/>
        </p:nvPicPr>
        <p:blipFill>
          <a:blip r:embed="rId2" cstate="print"/>
          <a:srcRect/>
          <a:stretch>
            <a:fillRect/>
          </a:stretch>
        </p:blipFill>
        <p:spPr bwMode="auto">
          <a:xfrm>
            <a:off x="1187624" y="1124744"/>
            <a:ext cx="5162550" cy="22748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Unique Interactive Programme</a:t>
            </a:r>
            <a:endParaRPr lang="it-IT" b="1" dirty="0"/>
          </a:p>
        </p:txBody>
      </p:sp>
      <p:sp>
        <p:nvSpPr>
          <p:cNvPr id="3" name="Content Placeholder 2"/>
          <p:cNvSpPr>
            <a:spLocks noGrp="1"/>
          </p:cNvSpPr>
          <p:nvPr>
            <p:ph idx="1"/>
          </p:nvPr>
        </p:nvSpPr>
        <p:spPr/>
        <p:txBody>
          <a:bodyPr>
            <a:normAutofit/>
          </a:bodyPr>
          <a:lstStyle/>
          <a:p>
            <a:r>
              <a:rPr lang="en-GB" sz="2800" b="1" dirty="0" smtClean="0">
                <a:solidFill>
                  <a:srgbClr val="009900"/>
                </a:solidFill>
              </a:rPr>
              <a:t>Teams -  Bears against Rabbits </a:t>
            </a:r>
          </a:p>
          <a:p>
            <a:endParaRPr lang="en-GB" sz="2800" b="1" dirty="0" smtClean="0">
              <a:solidFill>
                <a:srgbClr val="009900"/>
              </a:solidFill>
            </a:endParaRPr>
          </a:p>
          <a:p>
            <a:endParaRPr lang="en-GB" sz="2800" b="1" dirty="0" smtClean="0">
              <a:solidFill>
                <a:srgbClr val="009900"/>
              </a:solidFill>
            </a:endParaRPr>
          </a:p>
          <a:p>
            <a:r>
              <a:rPr lang="en-GB" sz="2800" b="1" dirty="0" smtClean="0">
                <a:solidFill>
                  <a:srgbClr val="009900"/>
                </a:solidFill>
              </a:rPr>
              <a:t>Titanic – Sea City, Titanic Project</a:t>
            </a:r>
          </a:p>
          <a:p>
            <a:pPr>
              <a:buNone/>
            </a:pPr>
            <a:r>
              <a:rPr lang="en-GB" b="1" dirty="0" smtClean="0">
                <a:solidFill>
                  <a:srgbClr val="009900"/>
                </a:solidFill>
              </a:rPr>
              <a:t> </a:t>
            </a:r>
          </a:p>
          <a:p>
            <a:endParaRPr lang="en-GB" b="1" dirty="0" smtClean="0">
              <a:solidFill>
                <a:srgbClr val="009900"/>
              </a:solidFill>
            </a:endParaRPr>
          </a:p>
          <a:p>
            <a:endParaRPr lang="en-GB" dirty="0" smtClean="0"/>
          </a:p>
          <a:p>
            <a:endParaRPr lang="en-GB" dirty="0" smtClean="0"/>
          </a:p>
          <a:p>
            <a:endParaRPr lang="it-IT" dirty="0"/>
          </a:p>
        </p:txBody>
      </p:sp>
      <p:pic>
        <p:nvPicPr>
          <p:cNvPr id="4" name="Picture 13" descr="F:\2013 Photos\Southampton 2103\IMG_6138.JPG"/>
          <p:cNvPicPr>
            <a:picLocks noChangeAspect="1" noChangeArrowheads="1"/>
          </p:cNvPicPr>
          <p:nvPr/>
        </p:nvPicPr>
        <p:blipFill>
          <a:blip r:embed="rId2" cstate="print"/>
          <a:srcRect/>
          <a:stretch>
            <a:fillRect/>
          </a:stretch>
        </p:blipFill>
        <p:spPr bwMode="auto">
          <a:xfrm>
            <a:off x="1979712" y="3717032"/>
            <a:ext cx="3065496" cy="2551517"/>
          </a:xfrm>
          <a:prstGeom prst="rect">
            <a:avLst/>
          </a:prstGeom>
          <a:noFill/>
        </p:spPr>
      </p:pic>
      <p:pic>
        <p:nvPicPr>
          <p:cNvPr id="3075" name="Picture 3"/>
          <p:cNvPicPr>
            <a:picLocks noChangeAspect="1" noChangeArrowheads="1"/>
          </p:cNvPicPr>
          <p:nvPr/>
        </p:nvPicPr>
        <p:blipFill>
          <a:blip r:embed="rId3" cstate="print"/>
          <a:srcRect/>
          <a:stretch>
            <a:fillRect/>
          </a:stretch>
        </p:blipFill>
        <p:spPr bwMode="auto">
          <a:xfrm>
            <a:off x="5866952" y="3573016"/>
            <a:ext cx="1922191" cy="2664296"/>
          </a:xfrm>
          <a:prstGeom prst="rect">
            <a:avLst/>
          </a:prstGeom>
          <a:noFill/>
          <a:ln w="9525">
            <a:noFill/>
            <a:miter lim="800000"/>
            <a:headEnd/>
            <a:tailEnd/>
          </a:ln>
        </p:spPr>
      </p:pic>
      <p:pic>
        <p:nvPicPr>
          <p:cNvPr id="7" name="Picture 6" descr="C:\Users\ACER\AppData\Local\Microsoft\Windows\INetCache\IE\25HWMXV1\MP900406490[1].jp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059832" y="1988840"/>
            <a:ext cx="1800200" cy="1080120"/>
          </a:xfrm>
          <a:prstGeom prst="rect">
            <a:avLst/>
          </a:prstGeom>
          <a:noFill/>
          <a:ln>
            <a:noFill/>
          </a:ln>
        </p:spPr>
      </p:pic>
      <p:pic>
        <p:nvPicPr>
          <p:cNvPr id="8" name="Picture 7" descr="http://www.urbanfarmonline.com/images/rabbit-keeping/rabbit-stats_490.jpg"/>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80112" y="1916833"/>
            <a:ext cx="1521373" cy="108012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smtClean="0"/>
              <a:t>Titanic Project</a:t>
            </a:r>
            <a:endParaRPr lang="it-IT" b="1" i="1" dirty="0"/>
          </a:p>
        </p:txBody>
      </p:sp>
      <p:pic>
        <p:nvPicPr>
          <p:cNvPr id="47106" name="Picture 2" descr="C:\Users\Russell\Desktop\Good photos SA\IMG_1021.JPG"/>
          <p:cNvPicPr>
            <a:picLocks noGrp="1" noChangeAspect="1" noChangeArrowheads="1"/>
          </p:cNvPicPr>
          <p:nvPr>
            <p:ph idx="1"/>
          </p:nvPr>
        </p:nvPicPr>
        <p:blipFill>
          <a:blip r:embed="rId2" cstate="print"/>
          <a:stretch>
            <a:fillRect/>
          </a:stretch>
        </p:blipFill>
        <p:spPr bwMode="auto">
          <a:xfrm>
            <a:off x="2697191" y="1543396"/>
            <a:ext cx="4975167" cy="4609407"/>
          </a:xfrm>
          <a:prstGeom prst="rect">
            <a:avLst/>
          </a:prstGeom>
          <a:noFill/>
        </p:spPr>
      </p:pic>
      <p:pic>
        <p:nvPicPr>
          <p:cNvPr id="47107" name="Picture 3" descr="C:\Users\Russell\Desktop\Good photos SA\blogger-image--1466484422.jpg"/>
          <p:cNvPicPr>
            <a:picLocks noChangeAspect="1" noChangeArrowheads="1"/>
          </p:cNvPicPr>
          <p:nvPr/>
        </p:nvPicPr>
        <p:blipFill>
          <a:blip r:embed="rId3" cstate="print"/>
          <a:srcRect/>
          <a:stretch>
            <a:fillRect/>
          </a:stretch>
        </p:blipFill>
        <p:spPr bwMode="auto">
          <a:xfrm>
            <a:off x="395536" y="1124744"/>
            <a:ext cx="3429000" cy="4572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Personal Care and Attention</a:t>
            </a:r>
            <a:endParaRPr lang="it-IT" dirty="0"/>
          </a:p>
        </p:txBody>
      </p:sp>
      <p:pic>
        <p:nvPicPr>
          <p:cNvPr id="48130" name="Picture 2" descr="C:\Users\Russell\Desktop\Photos 2014\Spanish and French 2\IMG_7459.JPG"/>
          <p:cNvPicPr>
            <a:picLocks noGrp="1" noChangeAspect="1" noChangeArrowheads="1"/>
          </p:cNvPicPr>
          <p:nvPr>
            <p:ph sz="half" idx="1"/>
          </p:nvPr>
        </p:nvPicPr>
        <p:blipFill>
          <a:blip r:embed="rId2" cstate="print"/>
          <a:stretch>
            <a:fillRect/>
          </a:stretch>
        </p:blipFill>
        <p:spPr bwMode="auto">
          <a:xfrm>
            <a:off x="395536" y="1628800"/>
            <a:ext cx="4038600" cy="3600400"/>
          </a:xfrm>
          <a:prstGeom prst="rect">
            <a:avLst/>
          </a:prstGeom>
          <a:noFill/>
        </p:spPr>
      </p:pic>
      <p:sp>
        <p:nvSpPr>
          <p:cNvPr id="5" name="Content Placeholder 4"/>
          <p:cNvSpPr>
            <a:spLocks noGrp="1"/>
          </p:cNvSpPr>
          <p:nvPr>
            <p:ph sz="half" idx="2"/>
          </p:nvPr>
        </p:nvSpPr>
        <p:spPr/>
        <p:txBody>
          <a:bodyPr/>
          <a:lstStyle/>
          <a:p>
            <a:endParaRPr lang="it-IT" dirty="0"/>
          </a:p>
        </p:txBody>
      </p:sp>
      <p:pic>
        <p:nvPicPr>
          <p:cNvPr id="4" name="Content Placeholder 5" descr="F:\2013 Photos\Southampton 2103\IMG_6405.JPG"/>
          <p:cNvPicPr>
            <a:picLocks/>
          </p:cNvPicPr>
          <p:nvPr/>
        </p:nvPicPr>
        <p:blipFill>
          <a:blip r:embed="rId3" cstate="print"/>
          <a:srcRect/>
          <a:stretch>
            <a:fillRect/>
          </a:stretch>
        </p:blipFill>
        <p:spPr bwMode="auto">
          <a:xfrm>
            <a:off x="4716016" y="1628800"/>
            <a:ext cx="3816424"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Russell Lynch Director</a:t>
            </a:r>
            <a:br>
              <a:rPr lang="en-GB" dirty="0" smtClean="0"/>
            </a:br>
            <a:r>
              <a:rPr lang="en-GB" dirty="0" smtClean="0"/>
              <a:t/>
            </a:r>
            <a:br>
              <a:rPr lang="en-GB" dirty="0" smtClean="0"/>
            </a:br>
            <a:r>
              <a:rPr lang="en-GB" dirty="0" smtClean="0"/>
              <a:t>2</a:t>
            </a:r>
            <a:r>
              <a:rPr lang="en-GB" sz="3600" dirty="0" smtClean="0"/>
              <a:t>5 years experience of organising </a:t>
            </a:r>
            <a:r>
              <a:rPr lang="en-GB" sz="3600" b="1" dirty="0" smtClean="0"/>
              <a:t>JUNIOR</a:t>
            </a:r>
            <a:r>
              <a:rPr lang="en-GB" sz="3600" dirty="0" smtClean="0"/>
              <a:t> summer residential programmes.</a:t>
            </a:r>
            <a:br>
              <a:rPr lang="en-GB" sz="3600" dirty="0" smtClean="0"/>
            </a:br>
            <a:r>
              <a:rPr lang="en-GB" sz="3600" dirty="0" smtClean="0"/>
              <a:t/>
            </a:r>
            <a:br>
              <a:rPr lang="en-GB" sz="3600" dirty="0" smtClean="0"/>
            </a:br>
            <a:r>
              <a:rPr lang="en-GB" sz="3600" dirty="0" smtClean="0"/>
              <a:t>30 years teaching experience in the UK, Africa and Italy, including at the prestigious </a:t>
            </a:r>
            <a:r>
              <a:rPr lang="en-GB" sz="3600" dirty="0" err="1" smtClean="0"/>
              <a:t>Peterhouse</a:t>
            </a:r>
            <a:r>
              <a:rPr lang="en-GB" sz="3600" dirty="0" smtClean="0"/>
              <a:t> School in Zimbabwe, and at Milan, Siena and Florence Universities in Italy.    </a:t>
            </a:r>
            <a:endParaRPr lang="it-IT"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it-IT"/>
          </a:p>
        </p:txBody>
      </p:sp>
      <p:pic>
        <p:nvPicPr>
          <p:cNvPr id="6146" name="Picture 2" descr="C:\Users\Russell\Desktop\Photos 2014\IMG_737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it-IT" dirty="0" smtClean="0">
                <a:solidFill>
                  <a:schemeClr val="accent1">
                    <a:lumMod val="50000"/>
                  </a:schemeClr>
                </a:solidFill>
              </a:rPr>
              <a:t>The Language Course</a:t>
            </a:r>
          </a:p>
        </p:txBody>
      </p:sp>
      <p:sp>
        <p:nvSpPr>
          <p:cNvPr id="71683" name="Rectangle 3"/>
          <p:cNvSpPr>
            <a:spLocks noGrp="1" noChangeArrowheads="1"/>
          </p:cNvSpPr>
          <p:nvPr>
            <p:ph idx="1"/>
          </p:nvPr>
        </p:nvSpPr>
        <p:spPr/>
        <p:txBody>
          <a:bodyPr>
            <a:normAutofit lnSpcReduction="10000"/>
          </a:bodyPr>
          <a:lstStyle/>
          <a:p>
            <a:pPr>
              <a:lnSpc>
                <a:spcPct val="80000"/>
              </a:lnSpc>
              <a:defRPr/>
            </a:pPr>
            <a:r>
              <a:rPr lang="en-GB" sz="2400" b="1" i="1" dirty="0" smtClean="0">
                <a:solidFill>
                  <a:schemeClr val="accent6">
                    <a:lumMod val="75000"/>
                  </a:schemeClr>
                </a:solidFill>
                <a:latin typeface="Century Schoolbook" pitchFamily="18" charset="0"/>
              </a:rPr>
              <a:t>Fully Qualified and Experienced Teachers</a:t>
            </a:r>
          </a:p>
          <a:p>
            <a:pPr>
              <a:lnSpc>
                <a:spcPct val="80000"/>
              </a:lnSpc>
              <a:defRPr/>
            </a:pPr>
            <a:r>
              <a:rPr lang="en-GB" sz="2400" b="1" i="1" dirty="0" smtClean="0">
                <a:solidFill>
                  <a:schemeClr val="accent6">
                    <a:lumMod val="75000"/>
                  </a:schemeClr>
                </a:solidFill>
                <a:latin typeface="Century Schoolbook" pitchFamily="18" charset="0"/>
              </a:rPr>
              <a:t>Maximum 15 students per class</a:t>
            </a:r>
          </a:p>
          <a:p>
            <a:pPr>
              <a:lnSpc>
                <a:spcPct val="80000"/>
              </a:lnSpc>
              <a:defRPr/>
            </a:pPr>
            <a:r>
              <a:rPr lang="en-GB" sz="2400" b="1" i="1" dirty="0" smtClean="0">
                <a:solidFill>
                  <a:schemeClr val="accent6">
                    <a:lumMod val="75000"/>
                  </a:schemeClr>
                </a:solidFill>
                <a:latin typeface="Century Schoolbook" pitchFamily="18" charset="0"/>
              </a:rPr>
              <a:t>International Classes</a:t>
            </a:r>
          </a:p>
          <a:p>
            <a:pPr>
              <a:lnSpc>
                <a:spcPct val="80000"/>
              </a:lnSpc>
              <a:defRPr/>
            </a:pPr>
            <a:r>
              <a:rPr lang="en-GB" sz="2400" b="1" i="1" dirty="0" smtClean="0">
                <a:solidFill>
                  <a:schemeClr val="accent6">
                    <a:lumMod val="75000"/>
                  </a:schemeClr>
                </a:solidFill>
                <a:latin typeface="Century Schoolbook" pitchFamily="18" charset="0"/>
              </a:rPr>
              <a:t>Up-to-date Teaching Material and Modern Didactic Methods.</a:t>
            </a:r>
          </a:p>
          <a:p>
            <a:pPr>
              <a:lnSpc>
                <a:spcPct val="80000"/>
              </a:lnSpc>
              <a:defRPr/>
            </a:pPr>
            <a:r>
              <a:rPr lang="en-GB" sz="2400" b="1" i="1" dirty="0" smtClean="0">
                <a:solidFill>
                  <a:schemeClr val="accent6">
                    <a:lumMod val="75000"/>
                  </a:schemeClr>
                </a:solidFill>
                <a:latin typeface="Century Schoolbook" pitchFamily="18" charset="0"/>
              </a:rPr>
              <a:t> Students interviewed individually </a:t>
            </a:r>
          </a:p>
          <a:p>
            <a:pPr>
              <a:lnSpc>
                <a:spcPct val="80000"/>
              </a:lnSpc>
              <a:defRPr/>
            </a:pPr>
            <a:r>
              <a:rPr lang="en-GB" sz="2400" b="1" i="1" dirty="0" smtClean="0">
                <a:solidFill>
                  <a:schemeClr val="accent6">
                    <a:lumMod val="75000"/>
                  </a:schemeClr>
                </a:solidFill>
                <a:latin typeface="Century Schoolbook" pitchFamily="18" charset="0"/>
              </a:rPr>
              <a:t>Certificates of attendance and detailed progress reports</a:t>
            </a:r>
          </a:p>
          <a:p>
            <a:pPr>
              <a:lnSpc>
                <a:spcPct val="80000"/>
              </a:lnSpc>
              <a:defRPr/>
            </a:pPr>
            <a:r>
              <a:rPr lang="en-GB" sz="2400" b="1" i="1" dirty="0" smtClean="0">
                <a:solidFill>
                  <a:schemeClr val="accent6">
                    <a:lumMod val="75000"/>
                  </a:schemeClr>
                </a:solidFill>
                <a:latin typeface="Century Schoolbook" pitchFamily="18" charset="0"/>
              </a:rPr>
              <a:t>15 Hours tuition per week plus Titanic Project with teachers</a:t>
            </a:r>
          </a:p>
          <a:p>
            <a:pPr eaLnBrk="1" hangingPunct="1">
              <a:lnSpc>
                <a:spcPct val="80000"/>
              </a:lnSpc>
              <a:defRPr/>
            </a:pPr>
            <a:r>
              <a:rPr lang="en-GB" sz="2400" b="1" i="1" dirty="0" smtClean="0">
                <a:solidFill>
                  <a:schemeClr val="accent6">
                    <a:lumMod val="75000"/>
                  </a:schemeClr>
                </a:solidFill>
                <a:latin typeface="Century Schoolbook" pitchFamily="18" charset="0"/>
              </a:rPr>
              <a:t>Prizes to students who have made most progress</a:t>
            </a:r>
          </a:p>
          <a:p>
            <a:pPr eaLnBrk="1" hangingPunct="1">
              <a:lnSpc>
                <a:spcPct val="80000"/>
              </a:lnSpc>
              <a:defRPr/>
            </a:pPr>
            <a:r>
              <a:rPr lang="en-GB" sz="2400" b="1" i="1" dirty="0" smtClean="0">
                <a:solidFill>
                  <a:schemeClr val="accent6">
                    <a:lumMod val="75000"/>
                  </a:schemeClr>
                </a:solidFill>
                <a:latin typeface="Century Schoolbook" pitchFamily="18" charset="0"/>
              </a:rPr>
              <a:t>Graded readers to encourage vocabulary development. </a:t>
            </a:r>
          </a:p>
          <a:p>
            <a:pPr eaLnBrk="1" hangingPunct="1">
              <a:lnSpc>
                <a:spcPct val="80000"/>
              </a:lnSpc>
              <a:defRPr/>
            </a:pPr>
            <a:r>
              <a:rPr lang="en-GB" sz="2400" b="1" i="1" dirty="0" smtClean="0">
                <a:solidFill>
                  <a:schemeClr val="accent6">
                    <a:lumMod val="75000"/>
                  </a:schemeClr>
                </a:solidFill>
                <a:latin typeface="Century Schoolbook" pitchFamily="18" charset="0"/>
              </a:rPr>
              <a:t>A diary competition with prizes. </a:t>
            </a:r>
            <a:endParaRPr lang="it-IT" sz="2400" b="1" i="1" dirty="0" smtClean="0">
              <a:solidFill>
                <a:schemeClr val="accent6">
                  <a:lumMod val="75000"/>
                </a:schemeClr>
              </a:solidFill>
              <a:latin typeface="Century Schoolbook" pitchFamily="18" charset="0"/>
            </a:endParaRPr>
          </a:p>
          <a:p>
            <a:pPr eaLnBrk="1" hangingPunct="1">
              <a:lnSpc>
                <a:spcPct val="80000"/>
              </a:lnSpc>
              <a:defRPr/>
            </a:pPr>
            <a:endParaRPr lang="it-IT" sz="2000" dirty="0" smtClean="0">
              <a:latin typeface="Century Schoolbook"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71682"/>
                                        </p:tgtEl>
                                        <p:attrNameLst>
                                          <p:attrName>style.visibility</p:attrName>
                                        </p:attrNameLst>
                                      </p:cBhvr>
                                      <p:to>
                                        <p:strVal val="visible"/>
                                      </p:to>
                                    </p:set>
                                    <p:anim from="(-#ppt_w/2)" to="(#ppt_x)" calcmode="lin" valueType="num">
                                      <p:cBhvr>
                                        <p:cTn id="7" dur="600" fill="hold">
                                          <p:stCondLst>
                                            <p:cond delay="0"/>
                                          </p:stCondLst>
                                        </p:cTn>
                                        <p:tgtEl>
                                          <p:spTgt spid="71682"/>
                                        </p:tgtEl>
                                        <p:attrNameLst>
                                          <p:attrName>ppt_x</p:attrName>
                                        </p:attrNameLst>
                                      </p:cBhvr>
                                    </p:anim>
                                    <p:anim from="0" to="-1.0" calcmode="lin" valueType="num">
                                      <p:cBhvr>
                                        <p:cTn id="8" dur="200" decel="50000" autoRev="1" fill="hold">
                                          <p:stCondLst>
                                            <p:cond delay="600"/>
                                          </p:stCondLst>
                                        </p:cTn>
                                        <p:tgtEl>
                                          <p:spTgt spid="71682"/>
                                        </p:tgtEl>
                                        <p:attrNameLst>
                                          <p:attrName>xshear</p:attrName>
                                        </p:attrNameLst>
                                      </p:cBhvr>
                                    </p:anim>
                                    <p:animScale>
                                      <p:cBhvr>
                                        <p:cTn id="9" dur="200" decel="100000" autoRev="1" fill="hold">
                                          <p:stCondLst>
                                            <p:cond delay="600"/>
                                          </p:stCondLst>
                                        </p:cTn>
                                        <p:tgtEl>
                                          <p:spTgt spid="71682"/>
                                        </p:tgtEl>
                                      </p:cBhvr>
                                      <p:from x="100000" y="100000"/>
                                      <p:to x="80000" y="100000"/>
                                    </p:animScale>
                                    <p:anim by="(#ppt_h/3+#ppt_w*0.1)" calcmode="lin" valueType="num">
                                      <p:cBhvr additive="sum">
                                        <p:cTn id="10" dur="200" decel="100000" autoRev="1" fill="hold">
                                          <p:stCondLst>
                                            <p:cond delay="600"/>
                                          </p:stCondLst>
                                        </p:cTn>
                                        <p:tgtEl>
                                          <p:spTgt spid="71682"/>
                                        </p:tgtEl>
                                        <p:attrNameLst>
                                          <p:attrName>ppt_x</p:attrName>
                                        </p:attrNameLst>
                                      </p:cBhvr>
                                    </p:anim>
                                  </p:childTnLst>
                                </p:cTn>
                              </p:par>
                            </p:childTnLst>
                          </p:cTn>
                        </p:par>
                        <p:par>
                          <p:cTn id="11" fill="hold">
                            <p:stCondLst>
                              <p:cond delay="1000"/>
                            </p:stCondLst>
                            <p:childTnLst>
                              <p:par>
                                <p:cTn id="12" presetID="52" presetClass="entr" presetSubtype="0" fill="hold" grpId="0" nodeType="afterEffect">
                                  <p:stCondLst>
                                    <p:cond delay="0"/>
                                  </p:stCondLst>
                                  <p:childTnLst>
                                    <p:set>
                                      <p:cBhvr>
                                        <p:cTn id="13" dur="1" fill="hold">
                                          <p:stCondLst>
                                            <p:cond delay="0"/>
                                          </p:stCondLst>
                                        </p:cTn>
                                        <p:tgtEl>
                                          <p:spTgt spid="71683">
                                            <p:txEl>
                                              <p:pRg st="0" end="0"/>
                                            </p:txEl>
                                          </p:spTgt>
                                        </p:tgtEl>
                                        <p:attrNameLst>
                                          <p:attrName>style.visibility</p:attrName>
                                        </p:attrNameLst>
                                      </p:cBhvr>
                                      <p:to>
                                        <p:strVal val="visible"/>
                                      </p:to>
                                    </p:set>
                                    <p:animScale>
                                      <p:cBhvr>
                                        <p:cTn id="14" dur="1000" decel="50000" fill="hold">
                                          <p:stCondLst>
                                            <p:cond delay="0"/>
                                          </p:stCondLst>
                                        </p:cTn>
                                        <p:tgtEl>
                                          <p:spTgt spid="7168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1683">
                                            <p:txEl>
                                              <p:pRg st="0" end="0"/>
                                            </p:txEl>
                                          </p:spTgt>
                                        </p:tgtEl>
                                        <p:attrNameLst>
                                          <p:attrName>ppt_x</p:attrName>
                                          <p:attrName>ppt_y</p:attrName>
                                        </p:attrNameLst>
                                      </p:cBhvr>
                                    </p:animMotion>
                                    <p:animEffect transition="in" filter="fade">
                                      <p:cBhvr>
                                        <p:cTn id="16" dur="1000"/>
                                        <p:tgtEl>
                                          <p:spTgt spid="71683">
                                            <p:txEl>
                                              <p:pRg st="0" end="0"/>
                                            </p:txEl>
                                          </p:spTgt>
                                        </p:tgtEl>
                                      </p:cBhvr>
                                    </p:animEffect>
                                  </p:childTnLst>
                                </p:cTn>
                              </p:par>
                            </p:childTnLst>
                          </p:cTn>
                        </p:par>
                        <p:par>
                          <p:cTn id="17" fill="hold">
                            <p:stCondLst>
                              <p:cond delay="2000"/>
                            </p:stCondLst>
                            <p:childTnLst>
                              <p:par>
                                <p:cTn id="18" presetID="52" presetClass="entr" presetSubtype="0" fill="hold" grpId="0" nodeType="afterEffect">
                                  <p:stCondLst>
                                    <p:cond delay="0"/>
                                  </p:stCondLst>
                                  <p:childTnLst>
                                    <p:set>
                                      <p:cBhvr>
                                        <p:cTn id="19" dur="1" fill="hold">
                                          <p:stCondLst>
                                            <p:cond delay="0"/>
                                          </p:stCondLst>
                                        </p:cTn>
                                        <p:tgtEl>
                                          <p:spTgt spid="71683">
                                            <p:txEl>
                                              <p:pRg st="1" end="1"/>
                                            </p:txEl>
                                          </p:spTgt>
                                        </p:tgtEl>
                                        <p:attrNameLst>
                                          <p:attrName>style.visibility</p:attrName>
                                        </p:attrNameLst>
                                      </p:cBhvr>
                                      <p:to>
                                        <p:strVal val="visible"/>
                                      </p:to>
                                    </p:set>
                                    <p:animScale>
                                      <p:cBhvr>
                                        <p:cTn id="20" dur="1000" decel="50000" fill="hold">
                                          <p:stCondLst>
                                            <p:cond delay="0"/>
                                          </p:stCondLst>
                                        </p:cTn>
                                        <p:tgtEl>
                                          <p:spTgt spid="716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71683">
                                            <p:txEl>
                                              <p:pRg st="1" end="1"/>
                                            </p:txEl>
                                          </p:spTgt>
                                        </p:tgtEl>
                                        <p:attrNameLst>
                                          <p:attrName>ppt_x</p:attrName>
                                          <p:attrName>ppt_y</p:attrName>
                                        </p:attrNameLst>
                                      </p:cBhvr>
                                    </p:animMotion>
                                    <p:animEffect transition="in" filter="fade">
                                      <p:cBhvr>
                                        <p:cTn id="22" dur="1000"/>
                                        <p:tgtEl>
                                          <p:spTgt spid="71683">
                                            <p:txEl>
                                              <p:pRg st="1" end="1"/>
                                            </p:txEl>
                                          </p:spTgt>
                                        </p:tgtEl>
                                      </p:cBhvr>
                                    </p:animEffect>
                                  </p:childTnLst>
                                </p:cTn>
                              </p:par>
                            </p:childTnLst>
                          </p:cTn>
                        </p:par>
                        <p:par>
                          <p:cTn id="23" fill="hold">
                            <p:stCondLst>
                              <p:cond delay="3000"/>
                            </p:stCondLst>
                            <p:childTnLst>
                              <p:par>
                                <p:cTn id="24" presetID="52" presetClass="entr" presetSubtype="0" fill="hold" grpId="0" nodeType="afterEffect">
                                  <p:stCondLst>
                                    <p:cond delay="0"/>
                                  </p:stCondLst>
                                  <p:childTnLst>
                                    <p:set>
                                      <p:cBhvr>
                                        <p:cTn id="25" dur="1" fill="hold">
                                          <p:stCondLst>
                                            <p:cond delay="0"/>
                                          </p:stCondLst>
                                        </p:cTn>
                                        <p:tgtEl>
                                          <p:spTgt spid="71683">
                                            <p:txEl>
                                              <p:pRg st="2" end="2"/>
                                            </p:txEl>
                                          </p:spTgt>
                                        </p:tgtEl>
                                        <p:attrNameLst>
                                          <p:attrName>style.visibility</p:attrName>
                                        </p:attrNameLst>
                                      </p:cBhvr>
                                      <p:to>
                                        <p:strVal val="visible"/>
                                      </p:to>
                                    </p:set>
                                    <p:animScale>
                                      <p:cBhvr>
                                        <p:cTn id="26" dur="1000" decel="50000" fill="hold">
                                          <p:stCondLst>
                                            <p:cond delay="0"/>
                                          </p:stCondLst>
                                        </p:cTn>
                                        <p:tgtEl>
                                          <p:spTgt spid="7168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71683">
                                            <p:txEl>
                                              <p:pRg st="2" end="2"/>
                                            </p:txEl>
                                          </p:spTgt>
                                        </p:tgtEl>
                                        <p:attrNameLst>
                                          <p:attrName>ppt_x</p:attrName>
                                          <p:attrName>ppt_y</p:attrName>
                                        </p:attrNameLst>
                                      </p:cBhvr>
                                    </p:animMotion>
                                    <p:animEffect transition="in" filter="fade">
                                      <p:cBhvr>
                                        <p:cTn id="28" dur="1000"/>
                                        <p:tgtEl>
                                          <p:spTgt spid="71683">
                                            <p:txEl>
                                              <p:pRg st="2" end="2"/>
                                            </p:txEl>
                                          </p:spTgt>
                                        </p:tgtEl>
                                      </p:cBhvr>
                                    </p:animEffect>
                                  </p:childTnLst>
                                </p:cTn>
                              </p:par>
                            </p:childTnLst>
                          </p:cTn>
                        </p:par>
                        <p:par>
                          <p:cTn id="29" fill="hold">
                            <p:stCondLst>
                              <p:cond delay="4000"/>
                            </p:stCondLst>
                            <p:childTnLst>
                              <p:par>
                                <p:cTn id="30" presetID="52" presetClass="entr" presetSubtype="0" fill="hold" grpId="0" nodeType="afterEffect">
                                  <p:stCondLst>
                                    <p:cond delay="0"/>
                                  </p:stCondLst>
                                  <p:childTnLst>
                                    <p:set>
                                      <p:cBhvr>
                                        <p:cTn id="31" dur="1" fill="hold">
                                          <p:stCondLst>
                                            <p:cond delay="0"/>
                                          </p:stCondLst>
                                        </p:cTn>
                                        <p:tgtEl>
                                          <p:spTgt spid="71683">
                                            <p:txEl>
                                              <p:pRg st="3" end="3"/>
                                            </p:txEl>
                                          </p:spTgt>
                                        </p:tgtEl>
                                        <p:attrNameLst>
                                          <p:attrName>style.visibility</p:attrName>
                                        </p:attrNameLst>
                                      </p:cBhvr>
                                      <p:to>
                                        <p:strVal val="visible"/>
                                      </p:to>
                                    </p:set>
                                    <p:animScale>
                                      <p:cBhvr>
                                        <p:cTn id="32" dur="1000" decel="50000" fill="hold">
                                          <p:stCondLst>
                                            <p:cond delay="0"/>
                                          </p:stCondLst>
                                        </p:cTn>
                                        <p:tgtEl>
                                          <p:spTgt spid="7168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71683">
                                            <p:txEl>
                                              <p:pRg st="3" end="3"/>
                                            </p:txEl>
                                          </p:spTgt>
                                        </p:tgtEl>
                                        <p:attrNameLst>
                                          <p:attrName>ppt_x</p:attrName>
                                          <p:attrName>ppt_y</p:attrName>
                                        </p:attrNameLst>
                                      </p:cBhvr>
                                    </p:animMotion>
                                    <p:animEffect transition="in" filter="fade">
                                      <p:cBhvr>
                                        <p:cTn id="34" dur="1000"/>
                                        <p:tgtEl>
                                          <p:spTgt spid="71683">
                                            <p:txEl>
                                              <p:pRg st="3" end="3"/>
                                            </p:txEl>
                                          </p:spTgt>
                                        </p:tgtEl>
                                      </p:cBhvr>
                                    </p:animEffect>
                                  </p:childTnLst>
                                </p:cTn>
                              </p:par>
                            </p:childTnLst>
                          </p:cTn>
                        </p:par>
                        <p:par>
                          <p:cTn id="35" fill="hold">
                            <p:stCondLst>
                              <p:cond delay="5000"/>
                            </p:stCondLst>
                            <p:childTnLst>
                              <p:par>
                                <p:cTn id="36" presetID="52" presetClass="entr" presetSubtype="0" fill="hold" grpId="0" nodeType="afterEffect">
                                  <p:stCondLst>
                                    <p:cond delay="0"/>
                                  </p:stCondLst>
                                  <p:childTnLst>
                                    <p:set>
                                      <p:cBhvr>
                                        <p:cTn id="37" dur="1" fill="hold">
                                          <p:stCondLst>
                                            <p:cond delay="0"/>
                                          </p:stCondLst>
                                        </p:cTn>
                                        <p:tgtEl>
                                          <p:spTgt spid="71683">
                                            <p:txEl>
                                              <p:pRg st="4" end="4"/>
                                            </p:txEl>
                                          </p:spTgt>
                                        </p:tgtEl>
                                        <p:attrNameLst>
                                          <p:attrName>style.visibility</p:attrName>
                                        </p:attrNameLst>
                                      </p:cBhvr>
                                      <p:to>
                                        <p:strVal val="visible"/>
                                      </p:to>
                                    </p:set>
                                    <p:animScale>
                                      <p:cBhvr>
                                        <p:cTn id="38" dur="1000" decel="50000" fill="hold">
                                          <p:stCondLst>
                                            <p:cond delay="0"/>
                                          </p:stCondLst>
                                        </p:cTn>
                                        <p:tgtEl>
                                          <p:spTgt spid="7168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71683">
                                            <p:txEl>
                                              <p:pRg st="4" end="4"/>
                                            </p:txEl>
                                          </p:spTgt>
                                        </p:tgtEl>
                                        <p:attrNameLst>
                                          <p:attrName>ppt_x</p:attrName>
                                          <p:attrName>ppt_y</p:attrName>
                                        </p:attrNameLst>
                                      </p:cBhvr>
                                    </p:animMotion>
                                    <p:animEffect transition="in" filter="fade">
                                      <p:cBhvr>
                                        <p:cTn id="40" dur="1000"/>
                                        <p:tgtEl>
                                          <p:spTgt spid="71683">
                                            <p:txEl>
                                              <p:pRg st="4" end="4"/>
                                            </p:txEl>
                                          </p:spTgt>
                                        </p:tgtEl>
                                      </p:cBhvr>
                                    </p:animEffect>
                                  </p:childTnLst>
                                </p:cTn>
                              </p:par>
                            </p:childTnLst>
                          </p:cTn>
                        </p:par>
                        <p:par>
                          <p:cTn id="41" fill="hold">
                            <p:stCondLst>
                              <p:cond delay="6000"/>
                            </p:stCondLst>
                            <p:childTnLst>
                              <p:par>
                                <p:cTn id="42" presetID="52" presetClass="entr" presetSubtype="0" fill="hold" grpId="0" nodeType="afterEffect">
                                  <p:stCondLst>
                                    <p:cond delay="0"/>
                                  </p:stCondLst>
                                  <p:childTnLst>
                                    <p:set>
                                      <p:cBhvr>
                                        <p:cTn id="43" dur="1" fill="hold">
                                          <p:stCondLst>
                                            <p:cond delay="0"/>
                                          </p:stCondLst>
                                        </p:cTn>
                                        <p:tgtEl>
                                          <p:spTgt spid="71683">
                                            <p:txEl>
                                              <p:pRg st="5" end="5"/>
                                            </p:txEl>
                                          </p:spTgt>
                                        </p:tgtEl>
                                        <p:attrNameLst>
                                          <p:attrName>style.visibility</p:attrName>
                                        </p:attrNameLst>
                                      </p:cBhvr>
                                      <p:to>
                                        <p:strVal val="visible"/>
                                      </p:to>
                                    </p:set>
                                    <p:animScale>
                                      <p:cBhvr>
                                        <p:cTn id="44" dur="1000" decel="50000" fill="hold">
                                          <p:stCondLst>
                                            <p:cond delay="0"/>
                                          </p:stCondLst>
                                        </p:cTn>
                                        <p:tgtEl>
                                          <p:spTgt spid="7168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71683">
                                            <p:txEl>
                                              <p:pRg st="5" end="5"/>
                                            </p:txEl>
                                          </p:spTgt>
                                        </p:tgtEl>
                                        <p:attrNameLst>
                                          <p:attrName>ppt_x</p:attrName>
                                          <p:attrName>ppt_y</p:attrName>
                                        </p:attrNameLst>
                                      </p:cBhvr>
                                    </p:animMotion>
                                    <p:animEffect transition="in" filter="fade">
                                      <p:cBhvr>
                                        <p:cTn id="46" dur="1000"/>
                                        <p:tgtEl>
                                          <p:spTgt spid="71683">
                                            <p:txEl>
                                              <p:pRg st="5" end="5"/>
                                            </p:txEl>
                                          </p:spTgt>
                                        </p:tgtEl>
                                      </p:cBhvr>
                                    </p:animEffect>
                                  </p:childTnLst>
                                </p:cTn>
                              </p:par>
                            </p:childTnLst>
                          </p:cTn>
                        </p:par>
                        <p:par>
                          <p:cTn id="47" fill="hold">
                            <p:stCondLst>
                              <p:cond delay="7000"/>
                            </p:stCondLst>
                            <p:childTnLst>
                              <p:par>
                                <p:cTn id="48" presetID="52" presetClass="entr" presetSubtype="0" fill="hold" grpId="0" nodeType="afterEffect">
                                  <p:stCondLst>
                                    <p:cond delay="0"/>
                                  </p:stCondLst>
                                  <p:childTnLst>
                                    <p:set>
                                      <p:cBhvr>
                                        <p:cTn id="49" dur="1" fill="hold">
                                          <p:stCondLst>
                                            <p:cond delay="0"/>
                                          </p:stCondLst>
                                        </p:cTn>
                                        <p:tgtEl>
                                          <p:spTgt spid="71683">
                                            <p:txEl>
                                              <p:pRg st="6" end="6"/>
                                            </p:txEl>
                                          </p:spTgt>
                                        </p:tgtEl>
                                        <p:attrNameLst>
                                          <p:attrName>style.visibility</p:attrName>
                                        </p:attrNameLst>
                                      </p:cBhvr>
                                      <p:to>
                                        <p:strVal val="visible"/>
                                      </p:to>
                                    </p:set>
                                    <p:animScale>
                                      <p:cBhvr>
                                        <p:cTn id="50" dur="1000" decel="50000" fill="hold">
                                          <p:stCondLst>
                                            <p:cond delay="0"/>
                                          </p:stCondLst>
                                        </p:cTn>
                                        <p:tgtEl>
                                          <p:spTgt spid="7168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71683">
                                            <p:txEl>
                                              <p:pRg st="6" end="6"/>
                                            </p:txEl>
                                          </p:spTgt>
                                        </p:tgtEl>
                                        <p:attrNameLst>
                                          <p:attrName>ppt_x</p:attrName>
                                          <p:attrName>ppt_y</p:attrName>
                                        </p:attrNameLst>
                                      </p:cBhvr>
                                    </p:animMotion>
                                    <p:animEffect transition="in" filter="fade">
                                      <p:cBhvr>
                                        <p:cTn id="52" dur="1000"/>
                                        <p:tgtEl>
                                          <p:spTgt spid="71683">
                                            <p:txEl>
                                              <p:pRg st="6" end="6"/>
                                            </p:txEl>
                                          </p:spTgt>
                                        </p:tgtEl>
                                      </p:cBhvr>
                                    </p:animEffect>
                                  </p:childTnLst>
                                </p:cTn>
                              </p:par>
                            </p:childTnLst>
                          </p:cTn>
                        </p:par>
                        <p:par>
                          <p:cTn id="53" fill="hold">
                            <p:stCondLst>
                              <p:cond delay="8000"/>
                            </p:stCondLst>
                            <p:childTnLst>
                              <p:par>
                                <p:cTn id="54" presetID="52" presetClass="entr" presetSubtype="0" fill="hold" grpId="0" nodeType="afterEffect">
                                  <p:stCondLst>
                                    <p:cond delay="0"/>
                                  </p:stCondLst>
                                  <p:childTnLst>
                                    <p:set>
                                      <p:cBhvr>
                                        <p:cTn id="55" dur="1" fill="hold">
                                          <p:stCondLst>
                                            <p:cond delay="0"/>
                                          </p:stCondLst>
                                        </p:cTn>
                                        <p:tgtEl>
                                          <p:spTgt spid="71683">
                                            <p:txEl>
                                              <p:pRg st="7" end="7"/>
                                            </p:txEl>
                                          </p:spTgt>
                                        </p:tgtEl>
                                        <p:attrNameLst>
                                          <p:attrName>style.visibility</p:attrName>
                                        </p:attrNameLst>
                                      </p:cBhvr>
                                      <p:to>
                                        <p:strVal val="visible"/>
                                      </p:to>
                                    </p:set>
                                    <p:animScale>
                                      <p:cBhvr>
                                        <p:cTn id="56" dur="1000" decel="50000" fill="hold">
                                          <p:stCondLst>
                                            <p:cond delay="0"/>
                                          </p:stCondLst>
                                        </p:cTn>
                                        <p:tgtEl>
                                          <p:spTgt spid="7168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71683">
                                            <p:txEl>
                                              <p:pRg st="7" end="7"/>
                                            </p:txEl>
                                          </p:spTgt>
                                        </p:tgtEl>
                                        <p:attrNameLst>
                                          <p:attrName>ppt_x</p:attrName>
                                          <p:attrName>ppt_y</p:attrName>
                                        </p:attrNameLst>
                                      </p:cBhvr>
                                    </p:animMotion>
                                    <p:animEffect transition="in" filter="fade">
                                      <p:cBhvr>
                                        <p:cTn id="58" dur="1000"/>
                                        <p:tgtEl>
                                          <p:spTgt spid="71683">
                                            <p:txEl>
                                              <p:pRg st="7" end="7"/>
                                            </p:txEl>
                                          </p:spTgt>
                                        </p:tgtEl>
                                      </p:cBhvr>
                                    </p:animEffect>
                                  </p:childTnLst>
                                </p:cTn>
                              </p:par>
                            </p:childTnLst>
                          </p:cTn>
                        </p:par>
                        <p:par>
                          <p:cTn id="59" fill="hold">
                            <p:stCondLst>
                              <p:cond delay="9000"/>
                            </p:stCondLst>
                            <p:childTnLst>
                              <p:par>
                                <p:cTn id="60" presetID="52" presetClass="entr" presetSubtype="0" fill="hold" grpId="0" nodeType="afterEffect">
                                  <p:stCondLst>
                                    <p:cond delay="0"/>
                                  </p:stCondLst>
                                  <p:childTnLst>
                                    <p:set>
                                      <p:cBhvr>
                                        <p:cTn id="61" dur="1" fill="hold">
                                          <p:stCondLst>
                                            <p:cond delay="0"/>
                                          </p:stCondLst>
                                        </p:cTn>
                                        <p:tgtEl>
                                          <p:spTgt spid="71683">
                                            <p:txEl>
                                              <p:pRg st="8" end="8"/>
                                            </p:txEl>
                                          </p:spTgt>
                                        </p:tgtEl>
                                        <p:attrNameLst>
                                          <p:attrName>style.visibility</p:attrName>
                                        </p:attrNameLst>
                                      </p:cBhvr>
                                      <p:to>
                                        <p:strVal val="visible"/>
                                      </p:to>
                                    </p:set>
                                    <p:animScale>
                                      <p:cBhvr>
                                        <p:cTn id="62" dur="1000" decel="50000" fill="hold">
                                          <p:stCondLst>
                                            <p:cond delay="0"/>
                                          </p:stCondLst>
                                        </p:cTn>
                                        <p:tgtEl>
                                          <p:spTgt spid="7168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71683">
                                            <p:txEl>
                                              <p:pRg st="8" end="8"/>
                                            </p:txEl>
                                          </p:spTgt>
                                        </p:tgtEl>
                                        <p:attrNameLst>
                                          <p:attrName>ppt_x</p:attrName>
                                          <p:attrName>ppt_y</p:attrName>
                                        </p:attrNameLst>
                                      </p:cBhvr>
                                    </p:animMotion>
                                    <p:animEffect transition="in" filter="fade">
                                      <p:cBhvr>
                                        <p:cTn id="64" dur="1000"/>
                                        <p:tgtEl>
                                          <p:spTgt spid="71683">
                                            <p:txEl>
                                              <p:pRg st="8" end="8"/>
                                            </p:txEl>
                                          </p:spTgt>
                                        </p:tgtEl>
                                      </p:cBhvr>
                                    </p:animEffect>
                                  </p:childTnLst>
                                </p:cTn>
                              </p:par>
                            </p:childTnLst>
                          </p:cTn>
                        </p:par>
                        <p:par>
                          <p:cTn id="65" fill="hold">
                            <p:stCondLst>
                              <p:cond delay="10000"/>
                            </p:stCondLst>
                            <p:childTnLst>
                              <p:par>
                                <p:cTn id="66" presetID="52" presetClass="entr" presetSubtype="0" fill="hold" grpId="0" nodeType="afterEffect">
                                  <p:stCondLst>
                                    <p:cond delay="0"/>
                                  </p:stCondLst>
                                  <p:childTnLst>
                                    <p:set>
                                      <p:cBhvr>
                                        <p:cTn id="67" dur="1" fill="hold">
                                          <p:stCondLst>
                                            <p:cond delay="0"/>
                                          </p:stCondLst>
                                        </p:cTn>
                                        <p:tgtEl>
                                          <p:spTgt spid="71683">
                                            <p:txEl>
                                              <p:pRg st="9" end="9"/>
                                            </p:txEl>
                                          </p:spTgt>
                                        </p:tgtEl>
                                        <p:attrNameLst>
                                          <p:attrName>style.visibility</p:attrName>
                                        </p:attrNameLst>
                                      </p:cBhvr>
                                      <p:to>
                                        <p:strVal val="visible"/>
                                      </p:to>
                                    </p:set>
                                    <p:animScale>
                                      <p:cBhvr>
                                        <p:cTn id="68" dur="1000" decel="50000" fill="hold">
                                          <p:stCondLst>
                                            <p:cond delay="0"/>
                                          </p:stCondLst>
                                        </p:cTn>
                                        <p:tgtEl>
                                          <p:spTgt spid="71683">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71683">
                                            <p:txEl>
                                              <p:pRg st="9" end="9"/>
                                            </p:txEl>
                                          </p:spTgt>
                                        </p:tgtEl>
                                        <p:attrNameLst>
                                          <p:attrName>ppt_x</p:attrName>
                                          <p:attrName>ppt_y</p:attrName>
                                        </p:attrNameLst>
                                      </p:cBhvr>
                                    </p:animMotion>
                                    <p:animEffect transition="in" filter="fade">
                                      <p:cBhvr>
                                        <p:cTn id="70" dur="1000"/>
                                        <p:tgtEl>
                                          <p:spTgt spid="716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716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Excellent Value for Money!</a:t>
            </a:r>
            <a:endParaRPr lang="it-IT" dirty="0"/>
          </a:p>
        </p:txBody>
      </p:sp>
      <p:sp>
        <p:nvSpPr>
          <p:cNvPr id="3" name="Content Placeholder 2"/>
          <p:cNvSpPr>
            <a:spLocks noGrp="1"/>
          </p:cNvSpPr>
          <p:nvPr>
            <p:ph idx="1"/>
          </p:nvPr>
        </p:nvSpPr>
        <p:spPr>
          <a:xfrm>
            <a:off x="1331640" y="1447800"/>
            <a:ext cx="7602048" cy="5149552"/>
          </a:xfrm>
        </p:spPr>
        <p:txBody>
          <a:bodyPr>
            <a:normAutofit/>
          </a:bodyPr>
          <a:lstStyle/>
          <a:p>
            <a:pPr>
              <a:buNone/>
            </a:pPr>
            <a:r>
              <a:rPr lang="en-GB" sz="1600" dirty="0" smtClean="0"/>
              <a:t>Ten Pin Bowling			2 Full Day Excursions – 2 week course</a:t>
            </a:r>
          </a:p>
          <a:p>
            <a:pPr>
              <a:buNone/>
            </a:pPr>
            <a:endParaRPr lang="en-GB" sz="1600" dirty="0" smtClean="0"/>
          </a:p>
          <a:p>
            <a:pPr>
              <a:buNone/>
            </a:pPr>
            <a:r>
              <a:rPr lang="en-GB" sz="1600" dirty="0" smtClean="0"/>
              <a:t>Circus Skills Workshop		3 Half Day Excursions – 2 week course</a:t>
            </a:r>
          </a:p>
          <a:p>
            <a:pPr>
              <a:buNone/>
            </a:pPr>
            <a:endParaRPr lang="en-GB" sz="1600" dirty="0" smtClean="0"/>
          </a:p>
          <a:p>
            <a:pPr>
              <a:buNone/>
            </a:pPr>
            <a:r>
              <a:rPr lang="en-GB" sz="1600" dirty="0" smtClean="0"/>
              <a:t>Country Line Dancing		Team Competition with Prizes/ Prizes for 					Best Students</a:t>
            </a:r>
          </a:p>
          <a:p>
            <a:pPr>
              <a:buNone/>
            </a:pPr>
            <a:r>
              <a:rPr lang="en-GB" sz="1600" dirty="0" smtClean="0"/>
              <a:t>Local Swimming Pool		Single Room Accommodation</a:t>
            </a:r>
          </a:p>
          <a:p>
            <a:pPr>
              <a:buNone/>
            </a:pPr>
            <a:endParaRPr lang="en-GB" sz="1600" dirty="0" smtClean="0"/>
          </a:p>
          <a:p>
            <a:pPr>
              <a:buNone/>
            </a:pPr>
            <a:r>
              <a:rPr lang="en-GB" sz="1600" dirty="0" smtClean="0"/>
              <a:t>Tokyo Bar Disco			3 Full Day Excursions – 3 week course</a:t>
            </a:r>
          </a:p>
          <a:p>
            <a:pPr>
              <a:buNone/>
            </a:pPr>
            <a:endParaRPr lang="en-GB" sz="1600" dirty="0" smtClean="0"/>
          </a:p>
          <a:p>
            <a:pPr>
              <a:buNone/>
            </a:pPr>
            <a:r>
              <a:rPr lang="en-GB" sz="1600" dirty="0" smtClean="0"/>
              <a:t>Sea City Museum			5 Half Day Excursions – 3 week course</a:t>
            </a:r>
          </a:p>
          <a:p>
            <a:pPr>
              <a:buNone/>
            </a:pPr>
            <a:endParaRPr lang="en-GB" sz="1600" dirty="0" smtClean="0"/>
          </a:p>
          <a:p>
            <a:pPr>
              <a:buNone/>
            </a:pPr>
            <a:r>
              <a:rPr lang="en-GB" sz="1600" dirty="0" smtClean="0"/>
              <a:t>Top Attraction Beaulieu		Airport Transfers/Free Group Leader Places</a:t>
            </a:r>
          </a:p>
          <a:p>
            <a:pPr>
              <a:buNone/>
            </a:pPr>
            <a:endParaRPr lang="en-GB" sz="1600" dirty="0" smtClean="0"/>
          </a:p>
          <a:p>
            <a:pPr>
              <a:buNone/>
            </a:pPr>
            <a:r>
              <a:rPr lang="en-GB" sz="1600" dirty="0" smtClean="0"/>
              <a:t>Red Jet Ferry  </a:t>
            </a:r>
            <a:endParaRPr lang="it-IT" sz="1600" dirty="0"/>
          </a:p>
        </p:txBody>
      </p:sp>
      <p:pic>
        <p:nvPicPr>
          <p:cNvPr id="1026" name="Picture 2" descr="C:\Users\Russell\AppData\Local\Microsoft\Windows\Temporary Internet Files\Content.IE5\E23PDZJK\MC900324492[1].wmf"/>
          <p:cNvPicPr>
            <a:picLocks noChangeAspect="1" noChangeArrowheads="1"/>
          </p:cNvPicPr>
          <p:nvPr/>
        </p:nvPicPr>
        <p:blipFill>
          <a:blip r:embed="rId2" cstate="print"/>
          <a:srcRect/>
          <a:stretch>
            <a:fillRect/>
          </a:stretch>
        </p:blipFill>
        <p:spPr bwMode="auto">
          <a:xfrm>
            <a:off x="3995936" y="1484784"/>
            <a:ext cx="783641" cy="912114"/>
          </a:xfrm>
          <a:prstGeom prst="rect">
            <a:avLst/>
          </a:prstGeom>
          <a:noFill/>
        </p:spPr>
      </p:pic>
      <p:pic>
        <p:nvPicPr>
          <p:cNvPr id="1027" name="Picture 3" descr="C:\Users\Russell\AppData\Local\Microsoft\Windows\Temporary Internet Files\Content.IE5\NMU7HK4Z\MC900449043[1].jpg"/>
          <p:cNvPicPr>
            <a:picLocks noChangeAspect="1" noChangeArrowheads="1"/>
          </p:cNvPicPr>
          <p:nvPr/>
        </p:nvPicPr>
        <p:blipFill>
          <a:blip r:embed="rId3" cstate="print"/>
          <a:srcRect/>
          <a:stretch>
            <a:fillRect/>
          </a:stretch>
        </p:blipFill>
        <p:spPr bwMode="auto">
          <a:xfrm>
            <a:off x="2987824" y="3573016"/>
            <a:ext cx="840093" cy="630070"/>
          </a:xfrm>
          <a:prstGeom prst="rect">
            <a:avLst/>
          </a:prstGeom>
          <a:noFill/>
        </p:spPr>
      </p:pic>
      <p:pic>
        <p:nvPicPr>
          <p:cNvPr id="1028" name="Picture 4" descr="C:\Users\Russell\AppData\Local\Microsoft\Windows\Temporary Internet Files\Content.IE5\NMU7HK4Z\MC900441906[1].wmf"/>
          <p:cNvPicPr>
            <a:picLocks noChangeAspect="1" noChangeArrowheads="1"/>
          </p:cNvPicPr>
          <p:nvPr/>
        </p:nvPicPr>
        <p:blipFill>
          <a:blip r:embed="rId4" cstate="print"/>
          <a:srcRect/>
          <a:stretch>
            <a:fillRect/>
          </a:stretch>
        </p:blipFill>
        <p:spPr bwMode="auto">
          <a:xfrm>
            <a:off x="3851920" y="2636912"/>
            <a:ext cx="1106612" cy="976422"/>
          </a:xfrm>
          <a:prstGeom prst="rect">
            <a:avLst/>
          </a:prstGeom>
          <a:noFill/>
        </p:spPr>
      </p:pic>
      <p:pic>
        <p:nvPicPr>
          <p:cNvPr id="1029" name="Picture 5" descr="C:\Users\Russell\AppData\Local\Microsoft\Windows\Temporary Internet Files\Content.IE5\E23PDZJK\MC900232144[1].wmf"/>
          <p:cNvPicPr>
            <a:picLocks noChangeAspect="1" noChangeArrowheads="1"/>
          </p:cNvPicPr>
          <p:nvPr/>
        </p:nvPicPr>
        <p:blipFill>
          <a:blip r:embed="rId5" cstate="print"/>
          <a:srcRect/>
          <a:stretch>
            <a:fillRect/>
          </a:stretch>
        </p:blipFill>
        <p:spPr bwMode="auto">
          <a:xfrm>
            <a:off x="3995936" y="3861048"/>
            <a:ext cx="854069" cy="928943"/>
          </a:xfrm>
          <a:prstGeom prst="rect">
            <a:avLst/>
          </a:prstGeom>
          <a:noFill/>
        </p:spPr>
      </p:pic>
      <p:pic>
        <p:nvPicPr>
          <p:cNvPr id="1030" name="Picture 6" descr="C:\Users\Russell\AppData\Local\Microsoft\Windows\Temporary Internet Files\Content.IE5\4Z6J3R0H\MC900331546[1].wmf"/>
          <p:cNvPicPr>
            <a:picLocks noChangeAspect="1" noChangeArrowheads="1"/>
          </p:cNvPicPr>
          <p:nvPr/>
        </p:nvPicPr>
        <p:blipFill>
          <a:blip r:embed="rId6" cstate="print"/>
          <a:srcRect/>
          <a:stretch>
            <a:fillRect/>
          </a:stretch>
        </p:blipFill>
        <p:spPr bwMode="auto">
          <a:xfrm>
            <a:off x="3995936" y="4941168"/>
            <a:ext cx="1040229" cy="1333915"/>
          </a:xfrm>
          <a:prstGeom prst="rect">
            <a:avLst/>
          </a:prstGeom>
          <a:noFill/>
        </p:spPr>
      </p:pic>
      <p:pic>
        <p:nvPicPr>
          <p:cNvPr id="11" name="Picture 2"/>
          <p:cNvPicPr>
            <a:picLocks noChangeAspect="1" noChangeArrowheads="1"/>
          </p:cNvPicPr>
          <p:nvPr/>
        </p:nvPicPr>
        <p:blipFill>
          <a:blip r:embed="rId7" cstate="print"/>
          <a:srcRect/>
          <a:stretch>
            <a:fillRect/>
          </a:stretch>
        </p:blipFill>
        <p:spPr bwMode="auto">
          <a:xfrm>
            <a:off x="2721661" y="5517232"/>
            <a:ext cx="1079359" cy="936104"/>
          </a:xfrm>
          <a:prstGeom prst="rect">
            <a:avLst/>
          </a:prstGeom>
          <a:noFill/>
          <a:ln w="9525">
            <a:noFill/>
            <a:miter lim="800000"/>
            <a:headEnd/>
            <a:tailEnd/>
          </a:ln>
        </p:spPr>
      </p:pic>
      <p:pic>
        <p:nvPicPr>
          <p:cNvPr id="4" name="Picture 2" descr="C:\Program Files (x86)\Microsoft Office\MEDIA\CAGCAT10\j0293234.wmf"/>
          <p:cNvPicPr>
            <a:picLocks noChangeAspect="1" noChangeArrowheads="1"/>
          </p:cNvPicPr>
          <p:nvPr/>
        </p:nvPicPr>
        <p:blipFill>
          <a:blip r:embed="rId8" cstate="print"/>
          <a:srcRect/>
          <a:stretch>
            <a:fillRect/>
          </a:stretch>
        </p:blipFill>
        <p:spPr bwMode="auto">
          <a:xfrm>
            <a:off x="5724128" y="5589240"/>
            <a:ext cx="1152128" cy="849964"/>
          </a:xfrm>
          <a:prstGeom prst="rect">
            <a:avLst/>
          </a:prstGeom>
          <a:noFill/>
        </p:spPr>
      </p:pic>
      <p:pic>
        <p:nvPicPr>
          <p:cNvPr id="12" name="Picture 11"/>
          <p:cNvPicPr/>
          <p:nvPr/>
        </p:nvPicPr>
        <p:blipFill>
          <a:blip r:embed="rId9" cstate="print"/>
          <a:srcRect/>
          <a:stretch>
            <a:fillRect/>
          </a:stretch>
        </p:blipFill>
        <p:spPr bwMode="auto">
          <a:xfrm>
            <a:off x="3059832" y="4365104"/>
            <a:ext cx="1008112" cy="672821"/>
          </a:xfrm>
          <a:prstGeom prst="rect">
            <a:avLst/>
          </a:prstGeom>
          <a:noFill/>
          <a:ln w="9525">
            <a:noFill/>
            <a:miter lim="800000"/>
            <a:headEnd/>
            <a:tailEnd/>
          </a:ln>
        </p:spPr>
      </p:pic>
      <p:pic>
        <p:nvPicPr>
          <p:cNvPr id="5" name="Picture 3" descr="C:\Users\Russell\AppData\Local\Microsoft\Windows\Temporary Internet Files\Content.IE5\JDUB6TE9\MC900217862[1].wmf"/>
          <p:cNvPicPr>
            <a:picLocks noChangeAspect="1" noChangeArrowheads="1"/>
          </p:cNvPicPr>
          <p:nvPr/>
        </p:nvPicPr>
        <p:blipFill>
          <a:blip r:embed="rId10" cstate="print"/>
          <a:srcRect/>
          <a:stretch>
            <a:fillRect/>
          </a:stretch>
        </p:blipFill>
        <p:spPr bwMode="auto">
          <a:xfrm>
            <a:off x="7740352" y="3068960"/>
            <a:ext cx="1224136" cy="93610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2000" b="1" dirty="0" smtClean="0"/>
              <a:t>Summers Abroad - Learning English Amongst Friends </a:t>
            </a:r>
            <a:endParaRPr lang="it-IT" sz="2000" b="1" dirty="0"/>
          </a:p>
        </p:txBody>
      </p:sp>
      <p:pic>
        <p:nvPicPr>
          <p:cNvPr id="77832" name="Picture 8" descr="P1092127"/>
          <p:cNvPicPr>
            <a:picLocks noGrp="1" noChangeAspect="1" noChangeArrowheads="1"/>
          </p:cNvPicPr>
          <p:nvPr>
            <p:ph idx="1"/>
          </p:nvPr>
        </p:nvPicPr>
        <p:blipFill>
          <a:blip r:embed="rId2" cstate="print"/>
          <a:stretch>
            <a:fillRect/>
          </a:stretch>
        </p:blipFill>
        <p:spPr>
          <a:xfrm>
            <a:off x="5004048" y="1052736"/>
            <a:ext cx="3456384" cy="2581438"/>
          </a:xfrm>
        </p:spPr>
      </p:pic>
      <p:pic>
        <p:nvPicPr>
          <p:cNvPr id="77837" name="Picture 13" descr="Cumbria Campus Classes 2"/>
          <p:cNvPicPr>
            <a:picLocks noChangeAspect="1" noChangeArrowheads="1"/>
          </p:cNvPicPr>
          <p:nvPr/>
        </p:nvPicPr>
        <p:blipFill>
          <a:blip r:embed="rId3" cstate="print"/>
          <a:srcRect/>
          <a:stretch>
            <a:fillRect/>
          </a:stretch>
        </p:blipFill>
        <p:spPr bwMode="auto">
          <a:xfrm>
            <a:off x="611560" y="3717032"/>
            <a:ext cx="3672407" cy="2591555"/>
          </a:xfrm>
          <a:prstGeom prst="rect">
            <a:avLst/>
          </a:prstGeom>
          <a:noFill/>
          <a:ln w="9525">
            <a:noFill/>
            <a:miter lim="800000"/>
            <a:headEnd/>
            <a:tailEnd/>
          </a:ln>
        </p:spPr>
      </p:pic>
      <p:pic>
        <p:nvPicPr>
          <p:cNvPr id="1027" name="Picture 3" descr="C:\Users\Russell\Desktop\Good photos SA\IMG_6316.JPG"/>
          <p:cNvPicPr>
            <a:picLocks noChangeAspect="1" noChangeArrowheads="1"/>
          </p:cNvPicPr>
          <p:nvPr/>
        </p:nvPicPr>
        <p:blipFill>
          <a:blip r:embed="rId4" cstate="print"/>
          <a:srcRect/>
          <a:stretch>
            <a:fillRect/>
          </a:stretch>
        </p:blipFill>
        <p:spPr bwMode="auto">
          <a:xfrm>
            <a:off x="611560" y="1052736"/>
            <a:ext cx="3672408" cy="2592210"/>
          </a:xfrm>
          <a:prstGeom prst="rect">
            <a:avLst/>
          </a:prstGeom>
          <a:noFill/>
        </p:spPr>
      </p:pic>
      <p:pic>
        <p:nvPicPr>
          <p:cNvPr id="2052" name="Picture 4" descr="C:\Users\Russell\Desktop\Good photos SA\IMG_1579.JPG"/>
          <p:cNvPicPr>
            <a:picLocks noChangeAspect="1" noChangeArrowheads="1"/>
          </p:cNvPicPr>
          <p:nvPr/>
        </p:nvPicPr>
        <p:blipFill>
          <a:blip r:embed="rId5" cstate="print"/>
          <a:srcRect/>
          <a:stretch>
            <a:fillRect/>
          </a:stretch>
        </p:blipFill>
        <p:spPr bwMode="auto">
          <a:xfrm>
            <a:off x="5004048" y="3717032"/>
            <a:ext cx="3432381" cy="25742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77832"/>
                                        </p:tgtEl>
                                        <p:attrNameLst>
                                          <p:attrName>style.visibility</p:attrName>
                                        </p:attrNameLst>
                                      </p:cBhvr>
                                      <p:to>
                                        <p:strVal val="visible"/>
                                      </p:to>
                                    </p:set>
                                    <p:anim calcmode="lin" valueType="num">
                                      <p:cBhvr>
                                        <p:cTn id="7" dur="1000" fill="hold"/>
                                        <p:tgtEl>
                                          <p:spTgt spid="77832"/>
                                        </p:tgtEl>
                                        <p:attrNameLst>
                                          <p:attrName>ppt_w</p:attrName>
                                        </p:attrNameLst>
                                      </p:cBhvr>
                                      <p:tavLst>
                                        <p:tav tm="0">
                                          <p:val>
                                            <p:fltVal val="0"/>
                                          </p:val>
                                        </p:tav>
                                        <p:tav tm="100000">
                                          <p:val>
                                            <p:strVal val="#ppt_w"/>
                                          </p:val>
                                        </p:tav>
                                      </p:tavLst>
                                    </p:anim>
                                    <p:anim calcmode="lin" valueType="num">
                                      <p:cBhvr>
                                        <p:cTn id="8" dur="1000" fill="hold"/>
                                        <p:tgtEl>
                                          <p:spTgt spid="77832"/>
                                        </p:tgtEl>
                                        <p:attrNameLst>
                                          <p:attrName>ppt_h</p:attrName>
                                        </p:attrNameLst>
                                      </p:cBhvr>
                                      <p:tavLst>
                                        <p:tav tm="0">
                                          <p:val>
                                            <p:fltVal val="0"/>
                                          </p:val>
                                        </p:tav>
                                        <p:tav tm="100000">
                                          <p:val>
                                            <p:strVal val="#ppt_h"/>
                                          </p:val>
                                        </p:tav>
                                      </p:tavLst>
                                    </p:anim>
                                    <p:anim calcmode="lin" valueType="num">
                                      <p:cBhvr>
                                        <p:cTn id="9" dur="1000" fill="hold"/>
                                        <p:tgtEl>
                                          <p:spTgt spid="77832"/>
                                        </p:tgtEl>
                                        <p:attrNameLst>
                                          <p:attrName>style.rotation</p:attrName>
                                        </p:attrNameLst>
                                      </p:cBhvr>
                                      <p:tavLst>
                                        <p:tav tm="0">
                                          <p:val>
                                            <p:fltVal val="90"/>
                                          </p:val>
                                        </p:tav>
                                        <p:tav tm="100000">
                                          <p:val>
                                            <p:fltVal val="0"/>
                                          </p:val>
                                        </p:tav>
                                      </p:tavLst>
                                    </p:anim>
                                    <p:animEffect transition="in" filter="fade">
                                      <p:cBhvr>
                                        <p:cTn id="10" dur="1000"/>
                                        <p:tgtEl>
                                          <p:spTgt spid="77832"/>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77837"/>
                                        </p:tgtEl>
                                        <p:attrNameLst>
                                          <p:attrName>style.visibility</p:attrName>
                                        </p:attrNameLst>
                                      </p:cBhvr>
                                      <p:to>
                                        <p:strVal val="visible"/>
                                      </p:to>
                                    </p:set>
                                    <p:anim calcmode="lin" valueType="num">
                                      <p:cBhvr>
                                        <p:cTn id="13" dur="1000" fill="hold"/>
                                        <p:tgtEl>
                                          <p:spTgt spid="77837"/>
                                        </p:tgtEl>
                                        <p:attrNameLst>
                                          <p:attrName>ppt_w</p:attrName>
                                        </p:attrNameLst>
                                      </p:cBhvr>
                                      <p:tavLst>
                                        <p:tav tm="0">
                                          <p:val>
                                            <p:fltVal val="0"/>
                                          </p:val>
                                        </p:tav>
                                        <p:tav tm="100000">
                                          <p:val>
                                            <p:strVal val="#ppt_w"/>
                                          </p:val>
                                        </p:tav>
                                      </p:tavLst>
                                    </p:anim>
                                    <p:anim calcmode="lin" valueType="num">
                                      <p:cBhvr>
                                        <p:cTn id="14" dur="1000" fill="hold"/>
                                        <p:tgtEl>
                                          <p:spTgt spid="77837"/>
                                        </p:tgtEl>
                                        <p:attrNameLst>
                                          <p:attrName>ppt_h</p:attrName>
                                        </p:attrNameLst>
                                      </p:cBhvr>
                                      <p:tavLst>
                                        <p:tav tm="0">
                                          <p:val>
                                            <p:fltVal val="0"/>
                                          </p:val>
                                        </p:tav>
                                        <p:tav tm="100000">
                                          <p:val>
                                            <p:strVal val="#ppt_h"/>
                                          </p:val>
                                        </p:tav>
                                      </p:tavLst>
                                    </p:anim>
                                    <p:anim calcmode="lin" valueType="num">
                                      <p:cBhvr>
                                        <p:cTn id="15" dur="1000" fill="hold"/>
                                        <p:tgtEl>
                                          <p:spTgt spid="77837"/>
                                        </p:tgtEl>
                                        <p:attrNameLst>
                                          <p:attrName>style.rotation</p:attrName>
                                        </p:attrNameLst>
                                      </p:cBhvr>
                                      <p:tavLst>
                                        <p:tav tm="0">
                                          <p:val>
                                            <p:fltVal val="90"/>
                                          </p:val>
                                        </p:tav>
                                        <p:tav tm="100000">
                                          <p:val>
                                            <p:fltVal val="0"/>
                                          </p:val>
                                        </p:tav>
                                      </p:tavLst>
                                    </p:anim>
                                    <p:animEffect transition="in" filter="fade">
                                      <p:cBhvr>
                                        <p:cTn id="16" dur="1000"/>
                                        <p:tgtEl>
                                          <p:spTgt spid="77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it-IT" dirty="0"/>
          </a:p>
        </p:txBody>
      </p:sp>
      <p:pic>
        <p:nvPicPr>
          <p:cNvPr id="7170" name="Picture 2" descr="C:\Users\Russell\Desktop\Photos 2014\IMG_7385.JPG"/>
          <p:cNvPicPr>
            <a:picLocks noChangeAspect="1" noChangeArrowheads="1"/>
          </p:cNvPicPr>
          <p:nvPr/>
        </p:nvPicPr>
        <p:blipFill>
          <a:blip r:embed="rId2" cstate="print"/>
          <a:srcRect/>
          <a:stretch>
            <a:fillRect/>
          </a:stretch>
        </p:blipFill>
        <p:spPr bwMode="auto">
          <a:xfrm>
            <a:off x="-468560" y="0"/>
            <a:ext cx="10067235" cy="75501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subTitle" idx="1"/>
          </p:nvPr>
        </p:nvSpPr>
        <p:spPr>
          <a:xfrm>
            <a:off x="2700338" y="5229225"/>
            <a:ext cx="6192837" cy="1247775"/>
          </a:xfrm>
        </p:spPr>
        <p:txBody>
          <a:bodyPr>
            <a:normAutofit/>
          </a:bodyPr>
          <a:lstStyle/>
          <a:p>
            <a:pPr algn="r" eaLnBrk="1" hangingPunct="1">
              <a:defRPr/>
            </a:pPr>
            <a:r>
              <a:rPr lang="it-IT" sz="3600" dirty="0" smtClean="0">
                <a:solidFill>
                  <a:schemeClr val="accent1">
                    <a:lumMod val="50000"/>
                  </a:schemeClr>
                </a:solidFill>
                <a:latin typeface="Century Schoolbook" pitchFamily="18" charset="0"/>
              </a:rPr>
              <a:t>Come </a:t>
            </a:r>
            <a:r>
              <a:rPr lang="it-IT" sz="3600" dirty="0" smtClean="0">
                <a:solidFill>
                  <a:schemeClr val="accent1">
                    <a:lumMod val="50000"/>
                  </a:schemeClr>
                </a:solidFill>
                <a:latin typeface="Century Schoolbook" pitchFamily="18" charset="0"/>
              </a:rPr>
              <a:t>and join us in 2015!</a:t>
            </a:r>
          </a:p>
        </p:txBody>
      </p:sp>
      <p:sp>
        <p:nvSpPr>
          <p:cNvPr id="13315" name="Text Box 4"/>
          <p:cNvSpPr txBox="1">
            <a:spLocks noChangeArrowheads="1"/>
          </p:cNvSpPr>
          <p:nvPr/>
        </p:nvSpPr>
        <p:spPr bwMode="auto">
          <a:xfrm>
            <a:off x="971550" y="5229225"/>
            <a:ext cx="7920038" cy="369888"/>
          </a:xfrm>
          <a:prstGeom prst="rect">
            <a:avLst/>
          </a:prstGeom>
          <a:noFill/>
          <a:ln w="9525">
            <a:noFill/>
            <a:miter lim="800000"/>
            <a:headEnd/>
            <a:tailEnd/>
          </a:ln>
        </p:spPr>
        <p:txBody>
          <a:bodyPr>
            <a:spAutoFit/>
          </a:bodyPr>
          <a:lstStyle/>
          <a:p>
            <a:pPr>
              <a:spcBef>
                <a:spcPct val="50000"/>
              </a:spcBef>
            </a:pPr>
            <a:endParaRPr lang="it-IT"/>
          </a:p>
        </p:txBody>
      </p:sp>
      <p:sp>
        <p:nvSpPr>
          <p:cNvPr id="75784" name="WordArt 8"/>
          <p:cNvSpPr>
            <a:spLocks noChangeArrowheads="1" noChangeShapeType="1" noTextEdit="1"/>
          </p:cNvSpPr>
          <p:nvPr/>
        </p:nvSpPr>
        <p:spPr bwMode="auto">
          <a:xfrm>
            <a:off x="2195513" y="1916113"/>
            <a:ext cx="4824412" cy="649287"/>
          </a:xfrm>
          <a:prstGeom prst="rect">
            <a:avLst/>
          </a:prstGeom>
        </p:spPr>
        <p:txBody>
          <a:bodyPr wrap="none" fromWordArt="1">
            <a:prstTxWarp prst="textPlain">
              <a:avLst>
                <a:gd name="adj" fmla="val 50000"/>
              </a:avLst>
            </a:prstTxWarp>
          </a:bodyPr>
          <a:lstStyle/>
          <a:p>
            <a:pPr algn="ctr"/>
            <a:r>
              <a:rPr lang="it-IT" sz="4000" b="1" kern="10">
                <a:ln w="9525">
                  <a:solidFill>
                    <a:schemeClr val="tx2"/>
                  </a:solidFill>
                  <a:round/>
                  <a:headEnd/>
                  <a:tailEnd/>
                </a:ln>
                <a:solidFill>
                  <a:schemeClr val="tx2"/>
                </a:solidFill>
                <a:latin typeface="Garamond"/>
              </a:rPr>
              <a:t>Summers Abroad</a:t>
            </a:r>
          </a:p>
        </p:txBody>
      </p:sp>
      <p:pic>
        <p:nvPicPr>
          <p:cNvPr id="13317" name="Picture 7" descr="logo_rgb"/>
          <p:cNvPicPr>
            <a:picLocks noChangeAspect="1" noChangeArrowheads="1"/>
          </p:cNvPicPr>
          <p:nvPr/>
        </p:nvPicPr>
        <p:blipFill>
          <a:blip r:embed="rId2" cstate="print"/>
          <a:srcRect/>
          <a:stretch>
            <a:fillRect/>
          </a:stretch>
        </p:blipFill>
        <p:spPr bwMode="auto">
          <a:xfrm>
            <a:off x="2124075" y="1557338"/>
            <a:ext cx="5162550" cy="22748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784"/>
                                        </p:tgtEl>
                                        <p:attrNameLst>
                                          <p:attrName>style.visibility</p:attrName>
                                        </p:attrNameLst>
                                      </p:cBhvr>
                                      <p:to>
                                        <p:strVal val="visible"/>
                                      </p:to>
                                    </p:set>
                                    <p:animEffect transition="in" filter="fade">
                                      <p:cBhvr>
                                        <p:cTn id="7" dur="2000"/>
                                        <p:tgtEl>
                                          <p:spTgt spid="757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778"/>
                                        </p:tgtEl>
                                        <p:attrNameLst>
                                          <p:attrName>style.visibility</p:attrName>
                                        </p:attrNameLst>
                                      </p:cBhvr>
                                      <p:to>
                                        <p:strVal val="visible"/>
                                      </p:to>
                                    </p:set>
                                    <p:animEffect transition="in" filter="fade">
                                      <p:cBhvr>
                                        <p:cTn id="10" dur="2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9900"/>
                </a:solidFill>
              </a:rPr>
              <a:t>Dates</a:t>
            </a:r>
            <a:endParaRPr lang="it-IT" b="1" dirty="0">
              <a:solidFill>
                <a:srgbClr val="009900"/>
              </a:solidFill>
            </a:endParaRPr>
          </a:p>
        </p:txBody>
      </p:sp>
      <p:sp>
        <p:nvSpPr>
          <p:cNvPr id="3" name="Content Placeholder 2"/>
          <p:cNvSpPr>
            <a:spLocks noGrp="1"/>
          </p:cNvSpPr>
          <p:nvPr>
            <p:ph idx="1"/>
          </p:nvPr>
        </p:nvSpPr>
        <p:spPr/>
        <p:txBody>
          <a:bodyPr/>
          <a:lstStyle/>
          <a:p>
            <a:r>
              <a:rPr lang="en-GB" b="1" i="1" dirty="0" smtClean="0">
                <a:solidFill>
                  <a:schemeClr val="accent5">
                    <a:lumMod val="50000"/>
                  </a:schemeClr>
                </a:solidFill>
              </a:rPr>
              <a:t>2 Weeks</a:t>
            </a:r>
          </a:p>
          <a:p>
            <a:r>
              <a:rPr lang="en-GB" b="1" i="1" dirty="0" smtClean="0">
                <a:solidFill>
                  <a:schemeClr val="accent5">
                    <a:lumMod val="50000"/>
                  </a:schemeClr>
                </a:solidFill>
              </a:rPr>
              <a:t>5 to 19 July 2015</a:t>
            </a:r>
          </a:p>
          <a:p>
            <a:r>
              <a:rPr lang="en-GB" b="1" i="1" dirty="0" smtClean="0">
                <a:solidFill>
                  <a:schemeClr val="accent5">
                    <a:lumMod val="50000"/>
                  </a:schemeClr>
                </a:solidFill>
              </a:rPr>
              <a:t>19 July to 2 August 2015</a:t>
            </a:r>
          </a:p>
          <a:p>
            <a:endParaRPr lang="en-GB" b="1" i="1" dirty="0" smtClean="0">
              <a:solidFill>
                <a:schemeClr val="accent5">
                  <a:lumMod val="50000"/>
                </a:schemeClr>
              </a:solidFill>
            </a:endParaRPr>
          </a:p>
          <a:p>
            <a:r>
              <a:rPr lang="en-GB" b="1" i="1" dirty="0" smtClean="0">
                <a:solidFill>
                  <a:schemeClr val="accent5">
                    <a:lumMod val="50000"/>
                  </a:schemeClr>
                </a:solidFill>
              </a:rPr>
              <a:t>3 Weeks</a:t>
            </a:r>
          </a:p>
          <a:p>
            <a:r>
              <a:rPr lang="en-GB" b="1" i="1" dirty="0" smtClean="0">
                <a:solidFill>
                  <a:schemeClr val="accent5">
                    <a:lumMod val="50000"/>
                  </a:schemeClr>
                </a:solidFill>
              </a:rPr>
              <a:t>5 July to 26 July </a:t>
            </a:r>
            <a:r>
              <a:rPr lang="en-GB" b="1" i="1" dirty="0" smtClean="0">
                <a:solidFill>
                  <a:schemeClr val="accent5">
                    <a:lumMod val="50000"/>
                  </a:schemeClr>
                </a:solidFill>
              </a:rPr>
              <a:t>2015</a:t>
            </a:r>
          </a:p>
          <a:p>
            <a:endParaRPr lang="en-GB" b="1" i="1" dirty="0" smtClean="0">
              <a:solidFill>
                <a:schemeClr val="accent5">
                  <a:lumMod val="50000"/>
                </a:schemeClr>
              </a:solidFill>
            </a:endParaRPr>
          </a:p>
          <a:p>
            <a:pPr>
              <a:buNone/>
            </a:pPr>
            <a:r>
              <a:rPr lang="en-GB" sz="4000" b="1" i="1" dirty="0" smtClean="0">
                <a:solidFill>
                  <a:srgbClr val="009900"/>
                </a:solidFill>
              </a:rPr>
              <a:t>Age group</a:t>
            </a:r>
            <a:r>
              <a:rPr lang="en-GB" b="1" i="1" dirty="0" smtClean="0">
                <a:solidFill>
                  <a:schemeClr val="accent5">
                    <a:lumMod val="50000"/>
                  </a:schemeClr>
                </a:solidFill>
              </a:rPr>
              <a:t>: 11-17 years old</a:t>
            </a:r>
            <a:endParaRPr lang="it-IT" b="1" i="1"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it-IT" dirty="0" smtClean="0">
                <a:solidFill>
                  <a:schemeClr val="accent1">
                    <a:lumMod val="50000"/>
                  </a:schemeClr>
                </a:solidFill>
                <a:latin typeface="Century Schoolbook" pitchFamily="18" charset="0"/>
              </a:rPr>
              <a:t>Why Summers Abroad?</a:t>
            </a:r>
          </a:p>
        </p:txBody>
      </p:sp>
      <p:sp>
        <p:nvSpPr>
          <p:cNvPr id="4099" name="Rectangle 3"/>
          <p:cNvSpPr>
            <a:spLocks noGrp="1" noChangeArrowheads="1"/>
          </p:cNvSpPr>
          <p:nvPr>
            <p:ph idx="1"/>
          </p:nvPr>
        </p:nvSpPr>
        <p:spPr/>
        <p:txBody>
          <a:bodyPr/>
          <a:lstStyle/>
          <a:p>
            <a:pPr>
              <a:lnSpc>
                <a:spcPct val="90000"/>
              </a:lnSpc>
              <a:defRPr/>
            </a:pPr>
            <a:r>
              <a:rPr lang="en-GB" sz="4400" smtClean="0">
                <a:solidFill>
                  <a:schemeClr val="accent2">
                    <a:lumMod val="75000"/>
                  </a:schemeClr>
                </a:solidFill>
                <a:latin typeface="Century Schoolbook" pitchFamily="18" charset="0"/>
              </a:rPr>
              <a:t>Great Location</a:t>
            </a:r>
          </a:p>
          <a:p>
            <a:pPr eaLnBrk="1" hangingPunct="1">
              <a:lnSpc>
                <a:spcPct val="90000"/>
              </a:lnSpc>
              <a:defRPr/>
            </a:pPr>
            <a:r>
              <a:rPr lang="en-GB" sz="4400" smtClean="0">
                <a:solidFill>
                  <a:schemeClr val="accent2">
                    <a:lumMod val="75000"/>
                  </a:schemeClr>
                </a:solidFill>
                <a:latin typeface="Century Schoolbook" pitchFamily="18" charset="0"/>
              </a:rPr>
              <a:t>Unique </a:t>
            </a:r>
            <a:r>
              <a:rPr lang="en-GB" sz="4400" dirty="0" smtClean="0">
                <a:solidFill>
                  <a:schemeClr val="accent2">
                    <a:lumMod val="75000"/>
                  </a:schemeClr>
                </a:solidFill>
                <a:latin typeface="Century Schoolbook" pitchFamily="18" charset="0"/>
              </a:rPr>
              <a:t>Interactive Programme</a:t>
            </a:r>
          </a:p>
          <a:p>
            <a:pPr eaLnBrk="1" hangingPunct="1">
              <a:lnSpc>
                <a:spcPct val="90000"/>
              </a:lnSpc>
              <a:defRPr/>
            </a:pPr>
            <a:r>
              <a:rPr lang="en-GB" sz="4400" dirty="0" smtClean="0">
                <a:solidFill>
                  <a:schemeClr val="accent2">
                    <a:lumMod val="75000"/>
                  </a:schemeClr>
                </a:solidFill>
                <a:latin typeface="Century Schoolbook" pitchFamily="18" charset="0"/>
              </a:rPr>
              <a:t>Personal Care and Attention</a:t>
            </a:r>
          </a:p>
          <a:p>
            <a:pPr eaLnBrk="1" hangingPunct="1">
              <a:lnSpc>
                <a:spcPct val="90000"/>
              </a:lnSpc>
              <a:defRPr/>
            </a:pPr>
            <a:r>
              <a:rPr lang="en-GB" sz="4400" dirty="0" smtClean="0">
                <a:solidFill>
                  <a:schemeClr val="accent2">
                    <a:lumMod val="75000"/>
                  </a:schemeClr>
                </a:solidFill>
                <a:latin typeface="Century Schoolbook" pitchFamily="18" charset="0"/>
              </a:rPr>
              <a:t>Excellent Value for Money</a:t>
            </a:r>
          </a:p>
          <a:p>
            <a:pPr eaLnBrk="1" hangingPunct="1">
              <a:lnSpc>
                <a:spcPct val="90000"/>
              </a:lnSpc>
              <a:defRPr/>
            </a:pPr>
            <a:r>
              <a:rPr lang="it-IT" sz="4400" dirty="0" smtClean="0">
                <a:solidFill>
                  <a:schemeClr val="accent2">
                    <a:lumMod val="75000"/>
                  </a:schemeClr>
                </a:solidFill>
                <a:latin typeface="Century Schoolbook" pitchFamily="18" charset="0"/>
              </a:rPr>
              <a:t>25 Years Experience  </a:t>
            </a:r>
          </a:p>
          <a:p>
            <a:pPr eaLnBrk="1" hangingPunct="1">
              <a:lnSpc>
                <a:spcPct val="90000"/>
              </a:lnSpc>
              <a:defRPr/>
            </a:pPr>
            <a:endParaRPr lang="en-GB" sz="4800" dirty="0" smtClean="0">
              <a:solidFill>
                <a:schemeClr val="accent2">
                  <a:lumMod val="75000"/>
                </a:schemeClr>
              </a:solidFill>
              <a:latin typeface="Century Schoolbook" pitchFamily="18" charset="0"/>
            </a:endParaRPr>
          </a:p>
          <a:p>
            <a:pPr eaLnBrk="1" hangingPunct="1">
              <a:lnSpc>
                <a:spcPct val="90000"/>
              </a:lnSpc>
              <a:defRPr/>
            </a:pPr>
            <a:endParaRPr lang="it-IT" dirty="0" smtClean="0">
              <a:solidFill>
                <a:schemeClr val="accent2">
                  <a:lumMod val="75000"/>
                </a:schemeClr>
              </a:solidFill>
              <a:latin typeface="Century Schoolbook" pitchFamily="18" charset="0"/>
            </a:endParaRPr>
          </a:p>
          <a:p>
            <a:pPr eaLnBrk="1" hangingPunct="1">
              <a:lnSpc>
                <a:spcPct val="90000"/>
              </a:lnSpc>
              <a:defRPr/>
            </a:pPr>
            <a:endParaRPr lang="it-IT" dirty="0" smtClean="0">
              <a:solidFill>
                <a:schemeClr val="folHlink"/>
              </a:solidFill>
              <a:latin typeface="Century Schoolbook"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pPr eaLnBrk="1" hangingPunct="1"/>
            <a:r>
              <a:rPr lang="it-IT" smtClean="0"/>
              <a:t/>
            </a:r>
            <a:br>
              <a:rPr lang="it-IT" smtClean="0"/>
            </a:br>
            <a:r>
              <a:rPr lang="it-IT" smtClean="0"/>
              <a:t/>
            </a:r>
            <a:br>
              <a:rPr lang="it-IT" smtClean="0"/>
            </a:br>
            <a:endParaRPr lang="it-IT" smtClean="0"/>
          </a:p>
        </p:txBody>
      </p:sp>
      <p:sp>
        <p:nvSpPr>
          <p:cNvPr id="66563" name="Rectangle 3"/>
          <p:cNvSpPr>
            <a:spLocks noGrp="1" noChangeArrowheads="1"/>
          </p:cNvSpPr>
          <p:nvPr>
            <p:ph sz="quarter" idx="1"/>
          </p:nvPr>
        </p:nvSpPr>
        <p:spPr/>
        <p:txBody>
          <a:bodyPr/>
          <a:lstStyle/>
          <a:p>
            <a:pPr eaLnBrk="1" hangingPunct="1">
              <a:defRPr/>
            </a:pPr>
            <a:endParaRPr lang="en-GB" sz="2400" dirty="0" smtClean="0">
              <a:effectLst>
                <a:outerShdw blurRad="50800" dist="38100" algn="tr" rotWithShape="0">
                  <a:prstClr val="black">
                    <a:alpha val="40000"/>
                  </a:prstClr>
                </a:outerShdw>
              </a:effectLst>
              <a:latin typeface="Century Schoolbook" pitchFamily="18" charset="0"/>
            </a:endParaRPr>
          </a:p>
          <a:p>
            <a:pPr eaLnBrk="1" hangingPunct="1">
              <a:defRPr/>
            </a:pPr>
            <a:endParaRPr lang="en-GB" sz="2400" dirty="0" smtClean="0">
              <a:effectLst>
                <a:outerShdw blurRad="50800" dist="38100" algn="tr" rotWithShape="0">
                  <a:prstClr val="black">
                    <a:alpha val="40000"/>
                  </a:prstClr>
                </a:outerShdw>
              </a:effectLst>
              <a:latin typeface="Century Schoolbook" pitchFamily="18" charset="0"/>
            </a:endParaRPr>
          </a:p>
          <a:p>
            <a:pPr eaLnBrk="1" hangingPunct="1">
              <a:defRPr/>
            </a:pPr>
            <a:endParaRPr lang="en-GB" sz="2400" dirty="0" smtClean="0">
              <a:latin typeface="Century Schoolbook" pitchFamily="18" charset="0"/>
            </a:endParaRPr>
          </a:p>
          <a:p>
            <a:pPr eaLnBrk="1" hangingPunct="1">
              <a:buFont typeface="Wingdings" pitchFamily="2" charset="2"/>
              <a:buNone/>
              <a:defRPr/>
            </a:pPr>
            <a:endParaRPr lang="en-GB" sz="2400" dirty="0" smtClean="0">
              <a:latin typeface="Century Schoolbook" pitchFamily="18" charset="0"/>
            </a:endParaRPr>
          </a:p>
        </p:txBody>
      </p:sp>
      <p:sp>
        <p:nvSpPr>
          <p:cNvPr id="5" name="Content Placeholder 4"/>
          <p:cNvSpPr>
            <a:spLocks noGrp="1"/>
          </p:cNvSpPr>
          <p:nvPr>
            <p:ph sz="quarter" idx="2"/>
          </p:nvPr>
        </p:nvSpPr>
        <p:spPr>
          <a:xfrm>
            <a:off x="251520" y="1556792"/>
            <a:ext cx="4244280" cy="3926061"/>
          </a:xfrm>
        </p:spPr>
        <p:txBody>
          <a:bodyPr/>
          <a:lstStyle/>
          <a:p>
            <a:r>
              <a:rPr lang="en-GB" dirty="0" smtClean="0"/>
              <a:t>Great Location!</a:t>
            </a:r>
          </a:p>
          <a:p>
            <a:r>
              <a:rPr lang="en-GB" dirty="0" smtClean="0"/>
              <a:t>Southampton and</a:t>
            </a:r>
            <a:endParaRPr lang="it-IT" dirty="0"/>
          </a:p>
        </p:txBody>
      </p:sp>
      <p:pic>
        <p:nvPicPr>
          <p:cNvPr id="7" name="Picture 2" descr="C:\Users\Russell\Desktop\Photos 2014\Solent Photos 2014\00410003.jpg"/>
          <p:cNvPicPr>
            <a:picLocks noGrp="1" noChangeAspect="1" noChangeArrowheads="1"/>
          </p:cNvPicPr>
          <p:nvPr>
            <p:ph sz="half" idx="3"/>
          </p:nvPr>
        </p:nvPicPr>
        <p:blipFill>
          <a:blip r:embed="rId2" cstate="print"/>
          <a:srcRect/>
          <a:stretch>
            <a:fillRect/>
          </a:stretch>
        </p:blipFill>
        <p:spPr bwMode="auto">
          <a:xfrm>
            <a:off x="4716016" y="1412775"/>
            <a:ext cx="3168352" cy="2111341"/>
          </a:xfrm>
          <a:prstGeom prst="rect">
            <a:avLst/>
          </a:prstGeom>
          <a:noFill/>
        </p:spPr>
      </p:pic>
      <p:pic>
        <p:nvPicPr>
          <p:cNvPr id="6148" name="Picture 5" descr="logo_rgb"/>
          <p:cNvPicPr>
            <a:picLocks noChangeAspect="1" noChangeArrowheads="1"/>
          </p:cNvPicPr>
          <p:nvPr/>
        </p:nvPicPr>
        <p:blipFill>
          <a:blip r:embed="rId3" cstate="print"/>
          <a:srcRect/>
          <a:stretch>
            <a:fillRect/>
          </a:stretch>
        </p:blipFill>
        <p:spPr bwMode="auto">
          <a:xfrm>
            <a:off x="1763713" y="476250"/>
            <a:ext cx="2808287" cy="893887"/>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a:stretch>
            <a:fillRect/>
          </a:stretch>
        </p:blipFill>
        <p:spPr bwMode="auto">
          <a:xfrm>
            <a:off x="611560" y="2708920"/>
            <a:ext cx="2592288" cy="936104"/>
          </a:xfrm>
          <a:prstGeom prst="rect">
            <a:avLst/>
          </a:prstGeom>
          <a:noFill/>
          <a:ln w="9525">
            <a:noFill/>
            <a:miter lim="800000"/>
            <a:headEnd/>
            <a:tailEnd/>
          </a:ln>
        </p:spPr>
      </p:pic>
      <p:pic>
        <p:nvPicPr>
          <p:cNvPr id="13" name="Picture 2" descr="F:\2012 photos\Summer School 2012 and Solent Photos\Happy Solent 2012.JPG"/>
          <p:cNvPicPr>
            <a:picLocks noChangeAspect="1" noChangeArrowheads="1"/>
          </p:cNvPicPr>
          <p:nvPr/>
        </p:nvPicPr>
        <p:blipFill>
          <a:blip r:embed="rId5" cstate="print"/>
          <a:srcRect/>
          <a:stretch>
            <a:fillRect/>
          </a:stretch>
        </p:blipFill>
        <p:spPr bwMode="auto">
          <a:xfrm>
            <a:off x="683568" y="3861049"/>
            <a:ext cx="2952328" cy="2214246"/>
          </a:xfrm>
          <a:prstGeom prst="rect">
            <a:avLst/>
          </a:prstGeom>
          <a:noFill/>
        </p:spPr>
      </p:pic>
      <p:pic>
        <p:nvPicPr>
          <p:cNvPr id="3077" name="Picture 5" descr="C:\Users\Russell\Desktop\Good photos SA\blogger-image--947792789.jpg"/>
          <p:cNvPicPr>
            <a:picLocks noChangeAspect="1" noChangeArrowheads="1"/>
          </p:cNvPicPr>
          <p:nvPr/>
        </p:nvPicPr>
        <p:blipFill>
          <a:blip r:embed="rId6" cstate="print"/>
          <a:srcRect/>
          <a:stretch>
            <a:fillRect/>
          </a:stretch>
        </p:blipFill>
        <p:spPr bwMode="auto">
          <a:xfrm>
            <a:off x="4067944" y="3861049"/>
            <a:ext cx="1836204" cy="2160240"/>
          </a:xfrm>
          <a:prstGeom prst="rect">
            <a:avLst/>
          </a:prstGeom>
          <a:noFill/>
        </p:spPr>
      </p:pic>
      <p:pic>
        <p:nvPicPr>
          <p:cNvPr id="1026" name="Picture 2"/>
          <p:cNvPicPr>
            <a:picLocks noChangeAspect="1" noChangeArrowheads="1"/>
          </p:cNvPicPr>
          <p:nvPr/>
        </p:nvPicPr>
        <p:blipFill>
          <a:blip r:embed="rId7" cstate="print"/>
          <a:srcRect/>
          <a:stretch>
            <a:fillRect/>
          </a:stretch>
        </p:blipFill>
        <p:spPr bwMode="auto">
          <a:xfrm>
            <a:off x="6228184" y="3861048"/>
            <a:ext cx="2324100" cy="21602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2"/>
                                        </p:tgtEl>
                                        <p:attrNameLst>
                                          <p:attrName>ppt_y</p:attrName>
                                        </p:attrNameLst>
                                      </p:cBhvr>
                                      <p:tavLst>
                                        <p:tav tm="0">
                                          <p:val>
                                            <p:strVal val="#ppt_y"/>
                                          </p:val>
                                        </p:tav>
                                        <p:tav tm="100000">
                                          <p:val>
                                            <p:strVal val="#ppt_y"/>
                                          </p:val>
                                        </p:tav>
                                      </p:tavLst>
                                    </p:anim>
                                    <p:anim calcmode="lin" valueType="num">
                                      <p:cBhvr>
                                        <p:cTn id="9" dur="500" fill="hold"/>
                                        <p:tgtEl>
                                          <p:spTgt spid="6656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it-IT" dirty="0" smtClean="0">
              <a:solidFill>
                <a:schemeClr val="bg1"/>
              </a:solidFill>
            </a:endParaRPr>
          </a:p>
        </p:txBody>
      </p:sp>
      <p:pic>
        <p:nvPicPr>
          <p:cNvPr id="8195" name="Picture 4" descr="logo_rgb"/>
          <p:cNvPicPr>
            <a:picLocks noChangeAspect="1" noChangeArrowheads="1"/>
          </p:cNvPicPr>
          <p:nvPr/>
        </p:nvPicPr>
        <p:blipFill>
          <a:blip r:embed="rId2" cstate="print"/>
          <a:srcRect/>
          <a:stretch>
            <a:fillRect/>
          </a:stretch>
        </p:blipFill>
        <p:spPr bwMode="auto">
          <a:xfrm>
            <a:off x="2124075" y="404813"/>
            <a:ext cx="3887788" cy="808037"/>
          </a:xfrm>
          <a:prstGeom prst="rect">
            <a:avLst/>
          </a:prstGeom>
          <a:noFill/>
          <a:ln w="9525">
            <a:noFill/>
            <a:miter lim="800000"/>
            <a:headEnd/>
            <a:tailEnd/>
          </a:ln>
        </p:spPr>
      </p:pic>
      <p:pic>
        <p:nvPicPr>
          <p:cNvPr id="1026" name="Picture 2"/>
          <p:cNvPicPr>
            <a:picLocks noGrp="1" noChangeAspect="1" noChangeArrowheads="1"/>
          </p:cNvPicPr>
          <p:nvPr>
            <p:ph sz="half" idx="1"/>
          </p:nvPr>
        </p:nvPicPr>
        <p:blipFill>
          <a:blip r:embed="rId3" cstate="print"/>
          <a:srcRect/>
          <a:stretch>
            <a:fillRect/>
          </a:stretch>
        </p:blipFill>
        <p:spPr bwMode="auto">
          <a:xfrm>
            <a:off x="1547664" y="4365104"/>
            <a:ext cx="2729313" cy="193949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187624" y="1700808"/>
            <a:ext cx="3096344" cy="2304256"/>
          </a:xfrm>
          <a:prstGeom prst="rect">
            <a:avLst/>
          </a:prstGeom>
          <a:noFill/>
          <a:ln w="9525">
            <a:noFill/>
            <a:miter lim="800000"/>
            <a:headEnd/>
            <a:tailEnd/>
          </a:ln>
        </p:spPr>
      </p:pic>
      <p:pic>
        <p:nvPicPr>
          <p:cNvPr id="1029" name="Picture 5"/>
          <p:cNvPicPr>
            <a:picLocks noGrp="1" noChangeAspect="1" noChangeArrowheads="1"/>
          </p:cNvPicPr>
          <p:nvPr>
            <p:ph sz="half" idx="2"/>
          </p:nvPr>
        </p:nvPicPr>
        <p:blipFill>
          <a:blip r:embed="rId5" cstate="print"/>
          <a:srcRect/>
          <a:stretch>
            <a:fillRect/>
          </a:stretch>
        </p:blipFill>
        <p:spPr bwMode="auto">
          <a:xfrm>
            <a:off x="1187625" y="3861048"/>
            <a:ext cx="3096344" cy="2836807"/>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4427984" y="1412776"/>
            <a:ext cx="4608512"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it-IT" dirty="0" smtClean="0">
                <a:solidFill>
                  <a:schemeClr val="accent1">
                    <a:lumMod val="50000"/>
                  </a:schemeClr>
                </a:solidFill>
              </a:rPr>
              <a:t>Southampton</a:t>
            </a:r>
          </a:p>
        </p:txBody>
      </p:sp>
      <p:pic>
        <p:nvPicPr>
          <p:cNvPr id="1027" name="Picture 3"/>
          <p:cNvPicPr>
            <a:picLocks noChangeAspect="1" noChangeArrowheads="1"/>
          </p:cNvPicPr>
          <p:nvPr/>
        </p:nvPicPr>
        <p:blipFill>
          <a:blip r:embed="rId2" cstate="print"/>
          <a:srcRect/>
          <a:stretch>
            <a:fillRect/>
          </a:stretch>
        </p:blipFill>
        <p:spPr bwMode="auto">
          <a:xfrm>
            <a:off x="467544" y="1196752"/>
            <a:ext cx="5572125" cy="186690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611560" y="3284984"/>
            <a:ext cx="4070226" cy="2704439"/>
          </a:xfrm>
          <a:prstGeom prst="rect">
            <a:avLst/>
          </a:prstGeom>
          <a:noFill/>
          <a:ln w="9525">
            <a:no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6516216" y="1052736"/>
            <a:ext cx="2143125" cy="2143125"/>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5220072" y="3284984"/>
            <a:ext cx="3544069" cy="26642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1442"/>
                                        </p:tgtEl>
                                        <p:attrNameLst>
                                          <p:attrName>style.visibility</p:attrName>
                                        </p:attrNameLst>
                                      </p:cBhvr>
                                      <p:to>
                                        <p:strVal val="visible"/>
                                      </p:to>
                                    </p:set>
                                    <p:anim by="(-#ppt_w*2)" calcmode="lin" valueType="num">
                                      <p:cBhvr rctx="PPT">
                                        <p:cTn id="7" dur="500" autoRev="1" fill="hold">
                                          <p:stCondLst>
                                            <p:cond delay="0"/>
                                          </p:stCondLst>
                                        </p:cTn>
                                        <p:tgtEl>
                                          <p:spTgt spid="61442"/>
                                        </p:tgtEl>
                                        <p:attrNameLst>
                                          <p:attrName>ppt_w</p:attrName>
                                        </p:attrNameLst>
                                      </p:cBhvr>
                                    </p:anim>
                                    <p:anim by="(#ppt_w*0.50)" calcmode="lin" valueType="num">
                                      <p:cBhvr>
                                        <p:cTn id="8" dur="500" decel="50000" autoRev="1" fill="hold">
                                          <p:stCondLst>
                                            <p:cond delay="0"/>
                                          </p:stCondLst>
                                        </p:cTn>
                                        <p:tgtEl>
                                          <p:spTgt spid="61442"/>
                                        </p:tgtEl>
                                        <p:attrNameLst>
                                          <p:attrName>ppt_x</p:attrName>
                                        </p:attrNameLst>
                                      </p:cBhvr>
                                    </p:anim>
                                    <p:anim from="(-#ppt_h/2)" to="(#ppt_y)" calcmode="lin" valueType="num">
                                      <p:cBhvr>
                                        <p:cTn id="9" dur="1000" fill="hold">
                                          <p:stCondLst>
                                            <p:cond delay="0"/>
                                          </p:stCondLst>
                                        </p:cTn>
                                        <p:tgtEl>
                                          <p:spTgt spid="61442"/>
                                        </p:tgtEl>
                                        <p:attrNameLst>
                                          <p:attrName>ppt_y</p:attrName>
                                        </p:attrNameLst>
                                      </p:cBhvr>
                                    </p:anim>
                                    <p:animRot by="21600000">
                                      <p:cBhvr>
                                        <p:cTn id="10" dur="1000" fill="hold">
                                          <p:stCondLst>
                                            <p:cond delay="0"/>
                                          </p:stCondLst>
                                        </p:cTn>
                                        <p:tgtEl>
                                          <p:spTgt spid="614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7" name="Picture 9" descr="emptyroom"/>
          <p:cNvPicPr>
            <a:picLocks noGrp="1" noChangeAspect="1" noChangeArrowheads="1"/>
          </p:cNvPicPr>
          <p:nvPr>
            <p:ph sz="quarter" idx="1"/>
          </p:nvPr>
        </p:nvPicPr>
        <p:blipFill>
          <a:blip r:embed="rId2" cstate="print"/>
          <a:srcRect/>
          <a:stretch>
            <a:fillRect/>
          </a:stretch>
        </p:blipFill>
        <p:spPr>
          <a:xfrm>
            <a:off x="4859338" y="692150"/>
            <a:ext cx="3467100" cy="2600325"/>
          </a:xfrm>
        </p:spPr>
      </p:pic>
      <p:pic>
        <p:nvPicPr>
          <p:cNvPr id="7173" name="Picture 27" descr="Parkside Restaurant n"/>
          <p:cNvPicPr>
            <a:picLocks noChangeAspect="1" noChangeArrowheads="1"/>
          </p:cNvPicPr>
          <p:nvPr/>
        </p:nvPicPr>
        <p:blipFill>
          <a:blip r:embed="rId3" cstate="print"/>
          <a:srcRect/>
          <a:stretch>
            <a:fillRect/>
          </a:stretch>
        </p:blipFill>
        <p:spPr bwMode="auto">
          <a:xfrm>
            <a:off x="539750" y="3141663"/>
            <a:ext cx="3840163" cy="2881312"/>
          </a:xfrm>
          <a:prstGeom prst="rect">
            <a:avLst/>
          </a:prstGeom>
          <a:noFill/>
          <a:ln w="9525">
            <a:noFill/>
            <a:miter lim="800000"/>
            <a:headEnd/>
            <a:tailEnd/>
          </a:ln>
        </p:spPr>
      </p:pic>
      <p:pic>
        <p:nvPicPr>
          <p:cNvPr id="6" name="Picture 4" descr="C:\Users\Russell\Documents\summers abroad\Photos\Southampton Solent\Hamwic outside.jpg"/>
          <p:cNvPicPr>
            <a:picLocks noChangeAspect="1" noChangeArrowheads="1"/>
          </p:cNvPicPr>
          <p:nvPr/>
        </p:nvPicPr>
        <p:blipFill>
          <a:blip r:embed="rId4" cstate="print"/>
          <a:srcRect/>
          <a:stretch>
            <a:fillRect/>
          </a:stretch>
        </p:blipFill>
        <p:spPr bwMode="auto">
          <a:xfrm>
            <a:off x="539552" y="980728"/>
            <a:ext cx="3816424" cy="2088232"/>
          </a:xfrm>
          <a:prstGeom prst="rect">
            <a:avLst/>
          </a:prstGeom>
          <a:noFill/>
        </p:spPr>
      </p:pic>
      <p:pic>
        <p:nvPicPr>
          <p:cNvPr id="7" name="Picture 3" descr="C:\Users\Russell\Documents\summers abroad\Photos for Nacel 2013\Southampton Solent University Gym.jpg"/>
          <p:cNvPicPr>
            <a:picLocks noChangeAspect="1" noChangeArrowheads="1"/>
          </p:cNvPicPr>
          <p:nvPr/>
        </p:nvPicPr>
        <p:blipFill>
          <a:blip r:embed="rId5" cstate="print"/>
          <a:srcRect/>
          <a:stretch>
            <a:fillRect/>
          </a:stretch>
        </p:blipFill>
        <p:spPr bwMode="auto">
          <a:xfrm>
            <a:off x="4860032" y="3410998"/>
            <a:ext cx="3456384" cy="2394012"/>
          </a:xfrm>
          <a:prstGeom prst="rect">
            <a:avLst/>
          </a:prstGeom>
          <a:noFill/>
        </p:spPr>
      </p:pic>
      <p:sp>
        <p:nvSpPr>
          <p:cNvPr id="11" name="TextBox 10"/>
          <p:cNvSpPr txBox="1"/>
          <p:nvPr/>
        </p:nvSpPr>
        <p:spPr>
          <a:xfrm>
            <a:off x="4572000" y="6093296"/>
            <a:ext cx="3888432" cy="400110"/>
          </a:xfrm>
          <a:prstGeom prst="rect">
            <a:avLst/>
          </a:prstGeom>
          <a:noFill/>
        </p:spPr>
        <p:txBody>
          <a:bodyPr wrap="square" rtlCol="0">
            <a:spAutoFit/>
          </a:bodyPr>
          <a:lstStyle/>
          <a:p>
            <a:r>
              <a:rPr lang="en-GB" sz="2000" b="1" dirty="0" smtClean="0"/>
              <a:t>Excellent University Facilities</a:t>
            </a:r>
            <a:endParaRPr lang="it-IT"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3497"/>
                                        </p:tgtEl>
                                        <p:attrNameLst>
                                          <p:attrName>style.visibility</p:attrName>
                                        </p:attrNameLst>
                                      </p:cBhvr>
                                      <p:to>
                                        <p:strVal val="visible"/>
                                      </p:to>
                                    </p:set>
                                    <p:animEffect transition="in" filter="fade">
                                      <p:cBhvr>
                                        <p:cTn id="7" dur="800" decel="100000"/>
                                        <p:tgtEl>
                                          <p:spTgt spid="63497"/>
                                        </p:tgtEl>
                                      </p:cBhvr>
                                    </p:animEffect>
                                    <p:anim calcmode="lin" valueType="num">
                                      <p:cBhvr>
                                        <p:cTn id="8" dur="800" decel="100000" fill="hold"/>
                                        <p:tgtEl>
                                          <p:spTgt spid="63497"/>
                                        </p:tgtEl>
                                        <p:attrNameLst>
                                          <p:attrName>style.rotation</p:attrName>
                                        </p:attrNameLst>
                                      </p:cBhvr>
                                      <p:tavLst>
                                        <p:tav tm="0">
                                          <p:val>
                                            <p:fltVal val="-90"/>
                                          </p:val>
                                        </p:tav>
                                        <p:tav tm="100000">
                                          <p:val>
                                            <p:fltVal val="0"/>
                                          </p:val>
                                        </p:tav>
                                      </p:tavLst>
                                    </p:anim>
                                    <p:anim calcmode="lin" valueType="num">
                                      <p:cBhvr>
                                        <p:cTn id="9" dur="800" decel="100000" fill="hold"/>
                                        <p:tgtEl>
                                          <p:spTgt spid="63497"/>
                                        </p:tgtEl>
                                        <p:attrNameLst>
                                          <p:attrName>ppt_x</p:attrName>
                                        </p:attrNameLst>
                                      </p:cBhvr>
                                      <p:tavLst>
                                        <p:tav tm="0">
                                          <p:val>
                                            <p:strVal val="#ppt_x+0.4"/>
                                          </p:val>
                                        </p:tav>
                                        <p:tav tm="100000">
                                          <p:val>
                                            <p:strVal val="#ppt_x-0.05"/>
                                          </p:val>
                                        </p:tav>
                                      </p:tavLst>
                                    </p:anim>
                                    <p:anim calcmode="lin" valueType="num">
                                      <p:cBhvr>
                                        <p:cTn id="10" dur="800" decel="100000" fill="hold"/>
                                        <p:tgtEl>
                                          <p:spTgt spid="6349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endParaRPr lang="it-IT" dirty="0"/>
          </a:p>
        </p:txBody>
      </p:sp>
      <p:pic>
        <p:nvPicPr>
          <p:cNvPr id="4107" name="Picture 11" descr="C:\Users\Russell\Desktop\Good photos SA\IMG_0882.JPG"/>
          <p:cNvPicPr>
            <a:picLocks noGrp="1" noChangeAspect="1" noChangeArrowheads="1"/>
          </p:cNvPicPr>
          <p:nvPr>
            <p:ph sz="half" idx="1"/>
          </p:nvPr>
        </p:nvPicPr>
        <p:blipFill>
          <a:blip r:embed="rId2" cstate="print"/>
          <a:stretch>
            <a:fillRect/>
          </a:stretch>
        </p:blipFill>
        <p:spPr bwMode="auto">
          <a:xfrm>
            <a:off x="467544" y="4005064"/>
            <a:ext cx="2952328" cy="2748720"/>
          </a:xfrm>
          <a:prstGeom prst="rect">
            <a:avLst/>
          </a:prstGeom>
          <a:noFill/>
        </p:spPr>
      </p:pic>
      <p:pic>
        <p:nvPicPr>
          <p:cNvPr id="32" name="Picture 14"/>
          <p:cNvPicPr>
            <a:picLocks noGrp="1" noChangeAspect="1" noChangeArrowheads="1"/>
          </p:cNvPicPr>
          <p:nvPr>
            <p:ph sz="half" idx="2"/>
          </p:nvPr>
        </p:nvPicPr>
        <p:blipFill>
          <a:blip r:embed="rId3" cstate="print"/>
          <a:srcRect/>
          <a:stretch>
            <a:fillRect/>
          </a:stretch>
        </p:blipFill>
        <p:spPr>
          <a:xfrm>
            <a:off x="395536" y="1484784"/>
            <a:ext cx="2958480" cy="2319448"/>
          </a:xfrm>
          <a:noFill/>
        </p:spPr>
      </p:pic>
      <p:sp>
        <p:nvSpPr>
          <p:cNvPr id="16" name="Rectangle 15"/>
          <p:cNvSpPr/>
          <p:nvPr/>
        </p:nvSpPr>
        <p:spPr>
          <a:xfrm>
            <a:off x="539750" y="404813"/>
            <a:ext cx="3987800" cy="830997"/>
          </a:xfrm>
          <a:prstGeom prst="rect">
            <a:avLst/>
          </a:prstGeom>
        </p:spPr>
        <p:txBody>
          <a:bodyPr>
            <a:spAutoFit/>
          </a:bodyPr>
          <a:lstStyle/>
          <a:p>
            <a:pPr>
              <a:defRPr/>
            </a:pPr>
            <a:r>
              <a:rPr lang="en-US" sz="2400" b="1" dirty="0">
                <a:solidFill>
                  <a:schemeClr val="accent1">
                    <a:lumMod val="50000"/>
                  </a:schemeClr>
                </a:solidFill>
              </a:rPr>
              <a:t>Summers Abroad Excursions</a:t>
            </a:r>
            <a:r>
              <a:rPr lang="en-US" sz="2400" b="1" dirty="0" smtClean="0">
                <a:solidFill>
                  <a:schemeClr val="accent1">
                    <a:lumMod val="50000"/>
                  </a:schemeClr>
                </a:solidFill>
              </a:rPr>
              <a:t>!</a:t>
            </a:r>
            <a:endParaRPr lang="it-IT" sz="2400" b="1" dirty="0">
              <a:solidFill>
                <a:schemeClr val="accent1">
                  <a:lumMod val="50000"/>
                </a:schemeClr>
              </a:solidFill>
            </a:endParaRPr>
          </a:p>
        </p:txBody>
      </p:sp>
      <p:pic>
        <p:nvPicPr>
          <p:cNvPr id="4105" name="Picture 9" descr="F:\Summers Abroad pics\IMG_2979.JPG"/>
          <p:cNvPicPr>
            <a:picLocks noChangeAspect="1" noChangeArrowheads="1"/>
          </p:cNvPicPr>
          <p:nvPr/>
        </p:nvPicPr>
        <p:blipFill>
          <a:blip r:embed="rId4" cstate="print"/>
          <a:srcRect/>
          <a:stretch>
            <a:fillRect/>
          </a:stretch>
        </p:blipFill>
        <p:spPr bwMode="auto">
          <a:xfrm>
            <a:off x="6804248" y="1484784"/>
            <a:ext cx="2220983" cy="2299185"/>
          </a:xfrm>
          <a:prstGeom prst="rect">
            <a:avLst/>
          </a:prstGeom>
          <a:noFill/>
        </p:spPr>
      </p:pic>
      <p:pic>
        <p:nvPicPr>
          <p:cNvPr id="4109" name="Picture 13" descr="C:\Users\Russell\Desktop\Photos 2014\IMG_7367.JPG"/>
          <p:cNvPicPr>
            <a:picLocks noChangeAspect="1" noChangeArrowheads="1"/>
          </p:cNvPicPr>
          <p:nvPr/>
        </p:nvPicPr>
        <p:blipFill>
          <a:blip r:embed="rId5" cstate="print"/>
          <a:srcRect/>
          <a:stretch>
            <a:fillRect/>
          </a:stretch>
        </p:blipFill>
        <p:spPr bwMode="auto">
          <a:xfrm>
            <a:off x="3707904" y="3933056"/>
            <a:ext cx="5112568" cy="2717540"/>
          </a:xfrm>
          <a:prstGeom prst="rect">
            <a:avLst/>
          </a:prstGeom>
          <a:noFill/>
        </p:spPr>
      </p:pic>
      <p:sp>
        <p:nvSpPr>
          <p:cNvPr id="11" name="TextBox 10"/>
          <p:cNvSpPr txBox="1"/>
          <p:nvPr/>
        </p:nvSpPr>
        <p:spPr>
          <a:xfrm>
            <a:off x="467544" y="1628800"/>
            <a:ext cx="144016" cy="1754326"/>
          </a:xfrm>
          <a:prstGeom prst="rect">
            <a:avLst/>
          </a:prstGeom>
          <a:noFill/>
        </p:spPr>
        <p:txBody>
          <a:bodyPr wrap="square" rtlCol="0">
            <a:spAutoFit/>
          </a:bodyPr>
          <a:lstStyle/>
          <a:p>
            <a:r>
              <a:rPr lang="en-GB" dirty="0" smtClean="0">
                <a:solidFill>
                  <a:schemeClr val="bg1"/>
                </a:solidFill>
              </a:rPr>
              <a:t>Oxford</a:t>
            </a:r>
            <a:endParaRPr lang="it-IT" dirty="0">
              <a:solidFill>
                <a:schemeClr val="bg1"/>
              </a:solidFill>
            </a:endParaRPr>
          </a:p>
        </p:txBody>
      </p:sp>
      <p:sp>
        <p:nvSpPr>
          <p:cNvPr id="12" name="TextBox 11"/>
          <p:cNvSpPr txBox="1"/>
          <p:nvPr/>
        </p:nvSpPr>
        <p:spPr>
          <a:xfrm>
            <a:off x="539552" y="4077072"/>
            <a:ext cx="1800200" cy="369332"/>
          </a:xfrm>
          <a:prstGeom prst="rect">
            <a:avLst/>
          </a:prstGeom>
          <a:noFill/>
        </p:spPr>
        <p:txBody>
          <a:bodyPr wrap="square" rtlCol="0">
            <a:spAutoFit/>
          </a:bodyPr>
          <a:lstStyle/>
          <a:p>
            <a:r>
              <a:rPr lang="en-GB" dirty="0" smtClean="0">
                <a:solidFill>
                  <a:schemeClr val="bg1"/>
                </a:solidFill>
              </a:rPr>
              <a:t>Winchester</a:t>
            </a:r>
            <a:endParaRPr lang="it-IT" dirty="0">
              <a:solidFill>
                <a:schemeClr val="bg1"/>
              </a:solidFill>
            </a:endParaRPr>
          </a:p>
        </p:txBody>
      </p:sp>
      <p:sp>
        <p:nvSpPr>
          <p:cNvPr id="14" name="TextBox 13"/>
          <p:cNvSpPr txBox="1"/>
          <p:nvPr/>
        </p:nvSpPr>
        <p:spPr>
          <a:xfrm>
            <a:off x="3779912" y="4941168"/>
            <a:ext cx="328747" cy="1754326"/>
          </a:xfrm>
          <a:prstGeom prst="rect">
            <a:avLst/>
          </a:prstGeom>
          <a:noFill/>
        </p:spPr>
        <p:txBody>
          <a:bodyPr wrap="square" rtlCol="0">
            <a:spAutoFit/>
          </a:bodyPr>
          <a:lstStyle/>
          <a:p>
            <a:r>
              <a:rPr lang="en-GB" dirty="0" smtClean="0">
                <a:solidFill>
                  <a:schemeClr val="bg1"/>
                </a:solidFill>
              </a:rPr>
              <a:t>London</a:t>
            </a:r>
            <a:endParaRPr lang="it-IT" dirty="0">
              <a:solidFill>
                <a:schemeClr val="bg1"/>
              </a:solidFill>
            </a:endParaRPr>
          </a:p>
        </p:txBody>
      </p:sp>
      <p:sp>
        <p:nvSpPr>
          <p:cNvPr id="17" name="TextBox 16"/>
          <p:cNvSpPr txBox="1"/>
          <p:nvPr/>
        </p:nvSpPr>
        <p:spPr>
          <a:xfrm>
            <a:off x="7020272" y="1412776"/>
            <a:ext cx="216024" cy="2304256"/>
          </a:xfrm>
          <a:prstGeom prst="rect">
            <a:avLst/>
          </a:prstGeom>
          <a:noFill/>
        </p:spPr>
        <p:txBody>
          <a:bodyPr wrap="square" rtlCol="0">
            <a:spAutoFit/>
          </a:bodyPr>
          <a:lstStyle/>
          <a:p>
            <a:r>
              <a:rPr lang="en-GB" dirty="0" smtClean="0">
                <a:solidFill>
                  <a:schemeClr val="bg1"/>
                </a:solidFill>
              </a:rPr>
              <a:t>Beaulieu</a:t>
            </a:r>
            <a:endParaRPr lang="it-IT" dirty="0">
              <a:solidFill>
                <a:schemeClr val="bg1"/>
              </a:solidFill>
            </a:endParaRPr>
          </a:p>
        </p:txBody>
      </p:sp>
      <p:pic>
        <p:nvPicPr>
          <p:cNvPr id="6146" name="Picture 2"/>
          <p:cNvPicPr>
            <a:picLocks noChangeAspect="1" noChangeArrowheads="1"/>
          </p:cNvPicPr>
          <p:nvPr/>
        </p:nvPicPr>
        <p:blipFill>
          <a:blip r:embed="rId6" cstate="print"/>
          <a:srcRect/>
          <a:stretch>
            <a:fillRect/>
          </a:stretch>
        </p:blipFill>
        <p:spPr bwMode="auto">
          <a:xfrm>
            <a:off x="3707904" y="1484784"/>
            <a:ext cx="2952328" cy="2304256"/>
          </a:xfrm>
          <a:prstGeom prst="rect">
            <a:avLst/>
          </a:prstGeom>
          <a:noFill/>
          <a:ln w="9525">
            <a:noFill/>
            <a:miter lim="800000"/>
            <a:headEnd/>
            <a:tailEnd/>
          </a:ln>
        </p:spPr>
      </p:pic>
      <p:sp>
        <p:nvSpPr>
          <p:cNvPr id="18" name="TextBox 17"/>
          <p:cNvSpPr txBox="1"/>
          <p:nvPr/>
        </p:nvSpPr>
        <p:spPr>
          <a:xfrm>
            <a:off x="3779912" y="1628800"/>
            <a:ext cx="1008112" cy="646331"/>
          </a:xfrm>
          <a:prstGeom prst="rect">
            <a:avLst/>
          </a:prstGeom>
          <a:noFill/>
        </p:spPr>
        <p:txBody>
          <a:bodyPr wrap="square" rtlCol="0">
            <a:spAutoFit/>
          </a:bodyPr>
          <a:lstStyle/>
          <a:p>
            <a:r>
              <a:rPr lang="en-GB" dirty="0" smtClean="0"/>
              <a:t>Isle of Wight</a:t>
            </a:r>
            <a:endParaRPr lang="it-IT"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dirty="0" smtClean="0">
                <a:solidFill>
                  <a:schemeClr val="accent1">
                    <a:lumMod val="50000"/>
                  </a:schemeClr>
                </a:solidFill>
              </a:rPr>
              <a:t>Summers Abroad Excursions!</a:t>
            </a:r>
            <a:endParaRPr lang="it-IT" b="1" dirty="0" smtClean="0">
              <a:solidFill>
                <a:schemeClr val="accent1">
                  <a:lumMod val="50000"/>
                </a:schemeClr>
              </a:solidFill>
            </a:endParaRPr>
          </a:p>
        </p:txBody>
      </p:sp>
      <p:sp>
        <p:nvSpPr>
          <p:cNvPr id="3" name="Content Placeholder 2"/>
          <p:cNvSpPr>
            <a:spLocks noGrp="1"/>
          </p:cNvSpPr>
          <p:nvPr>
            <p:ph idx="1"/>
          </p:nvPr>
        </p:nvSpPr>
        <p:spPr/>
        <p:txBody>
          <a:bodyPr>
            <a:normAutofit/>
          </a:bodyPr>
          <a:lstStyle/>
          <a:p>
            <a:pPr eaLnBrk="1" hangingPunct="1">
              <a:defRPr/>
            </a:pPr>
            <a:r>
              <a:rPr lang="en-US" sz="2000" dirty="0" smtClean="0">
                <a:solidFill>
                  <a:schemeClr val="accent6">
                    <a:lumMod val="75000"/>
                  </a:schemeClr>
                </a:solidFill>
                <a:effectLst>
                  <a:outerShdw blurRad="50800" dist="38100" algn="tr" rotWithShape="0">
                    <a:prstClr val="black">
                      <a:alpha val="40000"/>
                    </a:prstClr>
                  </a:outerShdw>
                </a:effectLst>
                <a:latin typeface="Century Schoolbook" pitchFamily="18" charset="0"/>
              </a:rPr>
              <a:t>S</a:t>
            </a:r>
            <a:r>
              <a:rPr lang="en-GB" sz="2000" dirty="0" err="1" smtClean="0">
                <a:solidFill>
                  <a:schemeClr val="accent6">
                    <a:lumMod val="75000"/>
                  </a:schemeClr>
                </a:solidFill>
                <a:latin typeface="Century Schoolbook" pitchFamily="18" charset="0"/>
              </a:rPr>
              <a:t>tudents</a:t>
            </a:r>
            <a:r>
              <a:rPr lang="en-GB" sz="2000" dirty="0" smtClean="0">
                <a:solidFill>
                  <a:schemeClr val="accent6">
                    <a:lumMod val="75000"/>
                  </a:schemeClr>
                </a:solidFill>
                <a:latin typeface="Century Schoolbook" pitchFamily="18" charset="0"/>
              </a:rPr>
              <a:t> enjoy the varied excursions which include a full day excursion to </a:t>
            </a:r>
            <a:r>
              <a:rPr lang="en-GB" sz="2000" b="1" dirty="0" smtClean="0">
                <a:solidFill>
                  <a:schemeClr val="accent6">
                    <a:lumMod val="75000"/>
                  </a:schemeClr>
                </a:solidFill>
                <a:latin typeface="Century Schoolbook" pitchFamily="18" charset="0"/>
              </a:rPr>
              <a:t>London</a:t>
            </a:r>
            <a:r>
              <a:rPr lang="en-GB" sz="2000" dirty="0" smtClean="0">
                <a:solidFill>
                  <a:schemeClr val="accent6">
                    <a:lumMod val="75000"/>
                  </a:schemeClr>
                </a:solidFill>
                <a:latin typeface="Century Schoolbook" pitchFamily="18" charset="0"/>
              </a:rPr>
              <a:t> (with a walking tour of main sights)and </a:t>
            </a:r>
            <a:r>
              <a:rPr lang="en-GB" sz="2000" b="1" dirty="0" smtClean="0">
                <a:solidFill>
                  <a:schemeClr val="accent6">
                    <a:lumMod val="75000"/>
                  </a:schemeClr>
                </a:solidFill>
                <a:latin typeface="Century Schoolbook" pitchFamily="18" charset="0"/>
              </a:rPr>
              <a:t>Oxford</a:t>
            </a:r>
            <a:r>
              <a:rPr lang="en-GB" sz="2000" dirty="0" smtClean="0">
                <a:solidFill>
                  <a:schemeClr val="accent6">
                    <a:lumMod val="75000"/>
                  </a:schemeClr>
                </a:solidFill>
                <a:latin typeface="Century Schoolbook" pitchFamily="18" charset="0"/>
              </a:rPr>
              <a:t> (with a visit to Oxford University’s Museum of Natural History and Pitt Rivers Museum. </a:t>
            </a:r>
            <a:endParaRPr lang="it-IT" sz="2000" dirty="0" smtClean="0">
              <a:solidFill>
                <a:schemeClr val="accent6">
                  <a:lumMod val="75000"/>
                </a:schemeClr>
              </a:solidFill>
              <a:latin typeface="Century Schoolbook" pitchFamily="18" charset="0"/>
            </a:endParaRPr>
          </a:p>
          <a:p>
            <a:pPr eaLnBrk="1" hangingPunct="1">
              <a:defRPr/>
            </a:pPr>
            <a:r>
              <a:rPr lang="en-GB" sz="2000" dirty="0" smtClean="0">
                <a:solidFill>
                  <a:schemeClr val="accent6">
                    <a:lumMod val="75000"/>
                  </a:schemeClr>
                </a:solidFill>
                <a:latin typeface="Century Schoolbook" pitchFamily="18" charset="0"/>
              </a:rPr>
              <a:t>The three half day excursions are to the top attraction in the South of England, </a:t>
            </a:r>
            <a:r>
              <a:rPr lang="en-GB" sz="2000" b="1" dirty="0" smtClean="0">
                <a:solidFill>
                  <a:schemeClr val="accent6">
                    <a:lumMod val="75000"/>
                  </a:schemeClr>
                </a:solidFill>
                <a:latin typeface="Century Schoolbook" pitchFamily="18" charset="0"/>
              </a:rPr>
              <a:t>Beaulieu</a:t>
            </a:r>
            <a:r>
              <a:rPr lang="en-GB" sz="2000" dirty="0" smtClean="0">
                <a:solidFill>
                  <a:schemeClr val="accent6">
                    <a:lumMod val="75000"/>
                  </a:schemeClr>
                </a:solidFill>
                <a:latin typeface="Century Schoolbook" pitchFamily="18" charset="0"/>
              </a:rPr>
              <a:t> (national motor museum, monorail railway, Victorian double-decker bus, stately home, abbey), one of England’s most beautiful English cities, </a:t>
            </a:r>
            <a:r>
              <a:rPr lang="en-GB" sz="2000" b="1" dirty="0" smtClean="0">
                <a:solidFill>
                  <a:schemeClr val="accent6">
                    <a:lumMod val="75000"/>
                  </a:schemeClr>
                </a:solidFill>
                <a:latin typeface="Century Schoolbook" pitchFamily="18" charset="0"/>
              </a:rPr>
              <a:t>Winchester</a:t>
            </a:r>
            <a:r>
              <a:rPr lang="en-GB" sz="2000" dirty="0" smtClean="0">
                <a:solidFill>
                  <a:schemeClr val="accent6">
                    <a:lumMod val="75000"/>
                  </a:schemeClr>
                </a:solidFill>
                <a:latin typeface="Century Schoolbook" pitchFamily="18" charset="0"/>
              </a:rPr>
              <a:t>, and an exciting Red Jet catamaran trip to Cowes on the </a:t>
            </a:r>
            <a:r>
              <a:rPr lang="en-GB" sz="2000" b="1" dirty="0" smtClean="0">
                <a:solidFill>
                  <a:schemeClr val="accent6">
                    <a:lumMod val="75000"/>
                  </a:schemeClr>
                </a:solidFill>
                <a:latin typeface="Century Schoolbook" pitchFamily="18" charset="0"/>
              </a:rPr>
              <a:t>Isle of Wight</a:t>
            </a:r>
            <a:r>
              <a:rPr lang="en-GB" sz="2000" dirty="0" smtClean="0">
                <a:solidFill>
                  <a:schemeClr val="accent6">
                    <a:lumMod val="75000"/>
                  </a:schemeClr>
                </a:solidFill>
                <a:latin typeface="Century Schoolbook" pitchFamily="18" charset="0"/>
              </a:rPr>
              <a:t>. </a:t>
            </a:r>
          </a:p>
          <a:p>
            <a:pPr eaLnBrk="1" hangingPunct="1">
              <a:defRPr/>
            </a:pPr>
            <a:endParaRPr lang="it-IT" sz="2000" dirty="0" smtClean="0">
              <a:solidFill>
                <a:schemeClr val="accent6">
                  <a:lumMod val="75000"/>
                </a:schemeClr>
              </a:solidFill>
            </a:endParaRPr>
          </a:p>
        </p:txBody>
      </p:sp>
      <p:pic>
        <p:nvPicPr>
          <p:cNvPr id="6" name="Picture 2"/>
          <p:cNvPicPr>
            <a:picLocks noChangeAspect="1" noChangeArrowheads="1"/>
          </p:cNvPicPr>
          <p:nvPr/>
        </p:nvPicPr>
        <p:blipFill>
          <a:blip r:embed="rId2" cstate="print"/>
          <a:srcRect/>
          <a:stretch>
            <a:fillRect/>
          </a:stretch>
        </p:blipFill>
        <p:spPr bwMode="auto">
          <a:xfrm>
            <a:off x="1979712" y="4869160"/>
            <a:ext cx="1232136" cy="1008112"/>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6156176" y="4869160"/>
            <a:ext cx="2876550" cy="1584176"/>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3347864" y="4869160"/>
            <a:ext cx="2571750"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1234</TotalTime>
  <Words>282</Words>
  <Application>Microsoft Office PowerPoint</Application>
  <PresentationFormat>On-screen Show (4:3)</PresentationFormat>
  <Paragraphs>74</Paragraphs>
  <Slides>19</Slides>
  <Notes>0</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Custom Design</vt:lpstr>
      <vt:lpstr>Solstice</vt:lpstr>
      <vt:lpstr>Slide 1</vt:lpstr>
      <vt:lpstr>Dates</vt:lpstr>
      <vt:lpstr>Why Summers Abroad?</vt:lpstr>
      <vt:lpstr>  </vt:lpstr>
      <vt:lpstr>Slide 5</vt:lpstr>
      <vt:lpstr>Southampton</vt:lpstr>
      <vt:lpstr>Slide 7</vt:lpstr>
      <vt:lpstr>Slide 8</vt:lpstr>
      <vt:lpstr>Summers Abroad Excursions!</vt:lpstr>
      <vt:lpstr>Unique Interactive Programme</vt:lpstr>
      <vt:lpstr>Titanic Project</vt:lpstr>
      <vt:lpstr>Personal Care and Attention</vt:lpstr>
      <vt:lpstr>          Russell Lynch Director  25 years experience of organising JUNIOR summer residential programmes.  30 years teaching experience in the UK, Africa and Italy, including at the prestigious Peterhouse School in Zimbabwe, and at Milan, Siena and Florence Universities in Italy.    </vt:lpstr>
      <vt:lpstr>Slide 14</vt:lpstr>
      <vt:lpstr>The Language Course</vt:lpstr>
      <vt:lpstr>Excellent Value for Money!</vt:lpstr>
      <vt:lpstr>Summers Abroad - Learning English Amongst Friends </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russell</dc:creator>
  <cp:lastModifiedBy>Russell</cp:lastModifiedBy>
  <cp:revision>112</cp:revision>
  <dcterms:created xsi:type="dcterms:W3CDTF">2008-09-01T13:54:00Z</dcterms:created>
  <dcterms:modified xsi:type="dcterms:W3CDTF">2014-08-30T04:39:14Z</dcterms:modified>
</cp:coreProperties>
</file>